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8"/>
  </p:notesMasterIdLst>
  <p:handoutMasterIdLst>
    <p:handoutMasterId r:id="rId29"/>
  </p:handoutMasterIdLst>
  <p:sldIdLst>
    <p:sldId id="256" r:id="rId5"/>
    <p:sldId id="259" r:id="rId6"/>
    <p:sldId id="271" r:id="rId7"/>
    <p:sldId id="272" r:id="rId8"/>
    <p:sldId id="263" r:id="rId9"/>
    <p:sldId id="278" r:id="rId10"/>
    <p:sldId id="284" r:id="rId11"/>
    <p:sldId id="285" r:id="rId12"/>
    <p:sldId id="286" r:id="rId13"/>
    <p:sldId id="258" r:id="rId14"/>
    <p:sldId id="288" r:id="rId15"/>
    <p:sldId id="287" r:id="rId16"/>
    <p:sldId id="289" r:id="rId17"/>
    <p:sldId id="266" r:id="rId18"/>
    <p:sldId id="268" r:id="rId19"/>
    <p:sldId id="261" r:id="rId20"/>
    <p:sldId id="273" r:id="rId21"/>
    <p:sldId id="275" r:id="rId22"/>
    <p:sldId id="274" r:id="rId23"/>
    <p:sldId id="276" r:id="rId24"/>
    <p:sldId id="277" r:id="rId25"/>
    <p:sldId id="264" r:id="rId26"/>
    <p:sldId id="270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99FBCB4-5785-13A2-8C03-F4EA41E2AE94}" name="Klein, Lea" initials="LK" userId="S::yn85yfyk@fauad.fau.de::0b4f3add-6845-4b12-8c1f-94192bfb9ca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9BDF"/>
    <a:srgbClr val="B2B2B2"/>
    <a:srgbClr val="D0BC02"/>
    <a:srgbClr val="FF0D09"/>
    <a:srgbClr val="F8E102"/>
    <a:srgbClr val="FEEF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6A10B0-E05D-480D-BCDE-9FCFEF0A1B58}" v="493" dt="2024-07-15T12:16:21.7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0" d="100"/>
          <a:sy n="130" d="100"/>
        </p:scale>
        <p:origin x="91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24A8C0B6-01F4-4738-B353-F6B6E5C13A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DFF980A-F035-34E5-6DE3-D214F1C9C6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911E7-57FE-464C-BD94-415B4221325B}" type="datetimeFigureOut">
              <a:rPr lang="de-DE" smtClean="0"/>
              <a:t>25.07.2024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89F560E-445F-09E0-216E-B87BBD7D96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Lego Mindstorm Praktikum Gruppe 1: Jonathan Adshead, Anne Schäfer, Matja Roncevic, Lea Klein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ADB68EF-A519-9DEB-99AD-716C92C834A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017F4-F833-4399-91B8-193942B180F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98985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70B203-EC47-4601-B33E-F423012C5C75}" type="datetimeFigureOut">
              <a:rPr lang="de-DE" smtClean="0"/>
              <a:t>25.07.2024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Lego Mindstorm Praktikum Gruppe 1: Jonathan Adshead, Anne Schäfer, Matja Roncevic, Lea Klein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864987-EB7B-409E-8297-7942671290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81842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6326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</a:t>
            </a:r>
          </a:p>
          <a:p>
            <a:pPr marL="171450" indent="-171450">
              <a:buFont typeface="Calibri"/>
              <a:buChar char="-"/>
            </a:pPr>
            <a:r>
              <a:rPr lang="de-DE"/>
              <a:t>Fehlende Teile</a:t>
            </a:r>
          </a:p>
          <a:p>
            <a:pPr marL="171450" indent="-171450">
              <a:buFont typeface="Calibri"/>
              <a:buChar char="-"/>
            </a:pPr>
            <a:r>
              <a:rPr lang="de-DE"/>
              <a:t>Rollen mit Gummi Profil</a:t>
            </a:r>
          </a:p>
          <a:p>
            <a:pPr marL="171450" indent="-171450">
              <a:buFont typeface="Calibri"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26509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</a:t>
            </a:r>
          </a:p>
          <a:p>
            <a:pPr marL="171450" indent="-171450">
              <a:buFont typeface="Calibri"/>
              <a:buChar char="-"/>
            </a:pPr>
            <a:r>
              <a:rPr lang="de-DE"/>
              <a:t>Fehlende Teile</a:t>
            </a:r>
          </a:p>
          <a:p>
            <a:pPr marL="171450" indent="-171450">
              <a:buFont typeface="Calibri"/>
              <a:buChar char="-"/>
            </a:pPr>
            <a:r>
              <a:rPr lang="de-DE"/>
              <a:t>Rollen mit Gummi Profil</a:t>
            </a:r>
          </a:p>
          <a:p>
            <a:pPr marL="171450" indent="-171450">
              <a:buFont typeface="Calibri"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1871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</a:t>
            </a:r>
          </a:p>
          <a:p>
            <a:pPr marL="171450" indent="-171450">
              <a:buFont typeface="Calibri"/>
              <a:buChar char="-"/>
            </a:pPr>
            <a:r>
              <a:rPr lang="de-DE"/>
              <a:t>Fehlende Teile</a:t>
            </a:r>
          </a:p>
          <a:p>
            <a:pPr marL="171450" indent="-171450">
              <a:buFont typeface="Calibri"/>
              <a:buChar char="-"/>
            </a:pPr>
            <a:r>
              <a:rPr lang="de-DE"/>
              <a:t>Rollen mit Gummi Profil</a:t>
            </a:r>
          </a:p>
          <a:p>
            <a:pPr marL="171450" indent="-171450">
              <a:buFont typeface="Calibri"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0445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Zeilenumbruch - Neues Wort Fall, Trennung in einem Wort mit einem -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Unübersichtlichkeit des Codes - 48 Methoden Morsen, 7 Methoden Noten, was ihr später im UML nochmal seht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Erst überlegt alle selbe Breite, ABER Breite I sehr viel Schmaler als z.B. Breite 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82582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de-DE"/>
              <a:t>L</a:t>
            </a:r>
          </a:p>
          <a:p>
            <a:pPr marL="171450" indent="-171450">
              <a:buFont typeface="Arial"/>
              <a:buChar char="•"/>
            </a:pPr>
            <a:r>
              <a:rPr lang="de-DE"/>
              <a:t>Gemerkt: Zeitgefühl für zum Morsen gar nicht so leicht</a:t>
            </a:r>
          </a:p>
          <a:p>
            <a:pPr marL="171450" indent="-171450">
              <a:buFont typeface="Arial"/>
              <a:buChar char="•"/>
            </a:pPr>
            <a:r>
              <a:rPr lang="de-DE"/>
              <a:t>Erst an Wikipedia orientiert</a:t>
            </a:r>
          </a:p>
          <a:p>
            <a:pPr marL="171450" indent="-171450">
              <a:buFont typeface="Arial"/>
              <a:buChar char="•"/>
            </a:pPr>
            <a:r>
              <a:rPr lang="de-DE"/>
              <a:t>Lösung: Zeittoleranzen im Code, also Zeiten mit Werten Vergleichen und danach auswerten</a:t>
            </a:r>
          </a:p>
          <a:p>
            <a:pPr marL="171450" indent="-171450">
              <a:buFont typeface="Arial"/>
              <a:buChar char="•"/>
            </a:pPr>
            <a:endParaRPr lang="de-DE"/>
          </a:p>
          <a:p>
            <a:pPr marL="171450" indent="-171450">
              <a:buFont typeface="Arial"/>
              <a:buChar char="•"/>
            </a:pPr>
            <a:r>
              <a:rPr lang="de-DE"/>
              <a:t>Einigung zum Umgang bestimmter Sonderfälle</a:t>
            </a:r>
          </a:p>
          <a:p>
            <a:pPr marL="171450" indent="-171450">
              <a:buFont typeface="Arial"/>
              <a:buChar char="•"/>
            </a:pPr>
            <a:r>
              <a:rPr lang="de-DE"/>
              <a:t>Unser Code kann ungültige Morsezeichen erkennen und Eingaben löschen</a:t>
            </a:r>
          </a:p>
          <a:p>
            <a:pPr marL="171450" indent="-171450">
              <a:buFont typeface="Arial"/>
              <a:buChar char="•"/>
            </a:pPr>
            <a:r>
              <a:rPr lang="de-DE"/>
              <a:t>Möglich: ungültiges Zeichen eingegeben, danach löschen bestätigt was wird gelöscht?</a:t>
            </a:r>
          </a:p>
          <a:p>
            <a:pPr marL="171450" indent="-171450">
              <a:buFont typeface="Arial"/>
              <a:buChar char="•"/>
            </a:pPr>
            <a:r>
              <a:rPr lang="de-DE"/>
              <a:t>Behebung: </a:t>
            </a:r>
          </a:p>
          <a:p>
            <a:pPr marL="628650" lvl="1" indent="-171450">
              <a:buFont typeface="Courier New"/>
              <a:buChar char="o"/>
            </a:pPr>
            <a:r>
              <a:rPr lang="de-DE"/>
              <a:t>Ungültige Zeichen werden immer ignoriert</a:t>
            </a:r>
          </a:p>
          <a:p>
            <a:pPr marL="628650" lvl="1" indent="-171450">
              <a:buFont typeface="Courier New"/>
              <a:buChar char="o"/>
            </a:pPr>
            <a:r>
              <a:rPr lang="de-DE"/>
              <a:t>Wenn Eingabe: gültiges Zeichen, ungültiges Zeichen, lösche Zeichen </a:t>
            </a:r>
          </a:p>
          <a:p>
            <a:pPr lvl="1"/>
            <a:r>
              <a:rPr lang="de-DE"/>
              <a:t>    --&gt; vorheriges Zeichen löschen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1674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L</a:t>
            </a:r>
          </a:p>
          <a:p>
            <a:pPr marL="171450" indent="-171450">
              <a:buFont typeface="Arial"/>
              <a:buChar char="•"/>
            </a:pPr>
            <a:r>
              <a:rPr lang="de-DE"/>
              <a:t>Magie hinter der Hardware</a:t>
            </a:r>
          </a:p>
          <a:p>
            <a:pPr marL="171450" indent="-171450">
              <a:buFont typeface="Arial"/>
              <a:buChar char="•"/>
            </a:pPr>
            <a:r>
              <a:rPr lang="de-DE"/>
              <a:t>Zeigen anhand eines Ablaufdiagramms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96181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L</a:t>
            </a:r>
          </a:p>
          <a:p>
            <a:pPr marL="171450" indent="-171450">
              <a:buFont typeface="Arial"/>
              <a:buChar char="•"/>
            </a:pPr>
            <a:r>
              <a:rPr lang="de-DE"/>
              <a:t>Drucker startet</a:t>
            </a:r>
          </a:p>
          <a:p>
            <a:pPr marL="171450" indent="-171450">
              <a:buFont typeface="Arial"/>
              <a:buChar char="•"/>
            </a:pPr>
            <a:r>
              <a:rPr lang="de-DE"/>
              <a:t>Anwender kommt zur Modus Auswahl</a:t>
            </a:r>
          </a:p>
          <a:p>
            <a:pPr marL="171450" indent="-171450">
              <a:buFont typeface="Arial"/>
              <a:buChar char="•"/>
            </a:pPr>
            <a:r>
              <a:rPr lang="de-DE"/>
              <a:t>Per Button: </a:t>
            </a:r>
          </a:p>
          <a:p>
            <a:pPr marL="628650" lvl="1" indent="-171450">
              <a:buFont typeface="Courier New"/>
              <a:buChar char="o"/>
            </a:pPr>
            <a:r>
              <a:rPr lang="de-DE"/>
              <a:t>rechter Knopf: Morsen Modus</a:t>
            </a:r>
          </a:p>
          <a:p>
            <a:pPr marL="628650" lvl="1" indent="-171450">
              <a:buFont typeface="Courier New"/>
              <a:buChar char="o"/>
            </a:pPr>
            <a:r>
              <a:rPr lang="de-DE"/>
              <a:t>Linker Knopf: Musik Modus</a:t>
            </a:r>
          </a:p>
          <a:p>
            <a:pPr marL="171450" indent="-171450">
              <a:buFont typeface="Arial"/>
              <a:buChar char="•"/>
            </a:pPr>
            <a:r>
              <a:rPr lang="de-DE"/>
              <a:t>Als nächstes Morse Modus</a:t>
            </a:r>
          </a:p>
          <a:p>
            <a:pPr marL="171450" indent="-171450">
              <a:buFont typeface="Arial"/>
              <a:buChar char="•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5683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L</a:t>
            </a:r>
          </a:p>
          <a:p>
            <a:pPr marL="171450" indent="-171450">
              <a:buFont typeface="Arial"/>
              <a:buChar char="•"/>
            </a:pPr>
            <a:r>
              <a:rPr lang="de-DE"/>
              <a:t>Anwender kann über den Morsetaster Morse Code eingeben</a:t>
            </a:r>
          </a:p>
          <a:p>
            <a:pPr marL="171450" indent="-171450">
              <a:buFont typeface="Arial"/>
              <a:buChar char="•"/>
            </a:pPr>
            <a:r>
              <a:rPr lang="de-DE"/>
              <a:t>Der Drucker wertet beim morsen die Eingabe aus:</a:t>
            </a:r>
            <a:endParaRPr lang="en-US"/>
          </a:p>
          <a:p>
            <a:pPr marL="628650" lvl="1" indent="-171450">
              <a:buFont typeface="Courier New"/>
              <a:buChar char="o"/>
            </a:pPr>
            <a:r>
              <a:rPr lang="de-DE"/>
              <a:t>Handelt es sich bei der Eingabe um ein „</a:t>
            </a:r>
            <a:r>
              <a:rPr lang="de-DE" err="1"/>
              <a:t>removeLetter</a:t>
            </a:r>
            <a:r>
              <a:rPr lang="de-DE"/>
              <a:t>“ oder „</a:t>
            </a:r>
            <a:r>
              <a:rPr lang="de-DE" err="1"/>
              <a:t>removeWort</a:t>
            </a:r>
            <a:r>
              <a:rPr lang="de-DE"/>
              <a:t>“ //Morsecodewort Erwähnen</a:t>
            </a:r>
            <a:endParaRPr lang="en-US"/>
          </a:p>
          <a:p>
            <a:pPr marL="1085850" lvl="2" indent="-171450">
              <a:buFont typeface="Wingdings"/>
              <a:buChar char="§"/>
            </a:pPr>
            <a:r>
              <a:rPr lang="de-DE"/>
              <a:t>dann löschen wir den letzten Buchstaben des aktuellen Wortes oder das letzte abgespeicherte Wort</a:t>
            </a:r>
          </a:p>
          <a:p>
            <a:pPr marL="171450" indent="-171450">
              <a:buFont typeface="Arial"/>
              <a:buChar char="•"/>
            </a:pPr>
            <a:r>
              <a:rPr lang="de-DE"/>
              <a:t>Anwender kann „ende“ eingeben //Morsecodewort Erwähnen</a:t>
            </a:r>
          </a:p>
          <a:p>
            <a:pPr marL="171450" indent="-171450">
              <a:buFont typeface="Arial"/>
              <a:buChar char="•"/>
            </a:pPr>
            <a:r>
              <a:rPr lang="de-DE"/>
              <a:t>Array an Printing-</a:t>
            </a:r>
            <a:r>
              <a:rPr lang="de-DE" err="1"/>
              <a:t>klasse</a:t>
            </a:r>
            <a:r>
              <a:rPr lang="de-DE"/>
              <a:t> weitergeben und der Modus „Morse Code“ wird beendet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71929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30230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2309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41046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</a:t>
            </a:r>
          </a:p>
          <a:p>
            <a:r>
              <a:rPr lang="de-DE"/>
              <a:t>Manager: Motor und Sensoren erstellen, Blatt einlesen, </a:t>
            </a:r>
          </a:p>
          <a:p>
            <a:r>
              <a:rPr lang="de-DE" err="1"/>
              <a:t>MorseInput</a:t>
            </a:r>
            <a:r>
              <a:rPr lang="de-DE"/>
              <a:t>: Zeiten, Handle, </a:t>
            </a:r>
            <a:r>
              <a:rPr lang="de-DE" err="1"/>
              <a:t>Translate</a:t>
            </a:r>
            <a:endParaRPr lang="de-DE"/>
          </a:p>
          <a:p>
            <a:r>
              <a:rPr lang="de-DE"/>
              <a:t>Manager-&gt; </a:t>
            </a:r>
            <a:r>
              <a:rPr lang="de-DE" err="1"/>
              <a:t>Printing</a:t>
            </a:r>
            <a:r>
              <a:rPr lang="de-DE"/>
              <a:t>: String </a:t>
            </a:r>
            <a:r>
              <a:rPr lang="de-DE" err="1"/>
              <a:t>printen</a:t>
            </a:r>
            <a:r>
              <a:rPr lang="de-DE"/>
              <a:t> mit </a:t>
            </a:r>
            <a:r>
              <a:rPr lang="de-DE" err="1"/>
              <a:t>SignPrint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1627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J/L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83503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Alle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158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DE"/>
              <a:t>M</a:t>
            </a:r>
          </a:p>
          <a:p>
            <a:endParaRPr lang="de-DE"/>
          </a:p>
          <a:p>
            <a:r>
              <a:rPr lang="de-DE"/>
              <a:t>Funktionalitäten des Druckers:</a:t>
            </a:r>
          </a:p>
          <a:p>
            <a:pPr marL="228600" indent="-228600">
              <a:buFont typeface="+mj-lt"/>
              <a:buAutoNum type="arabicPeriod"/>
            </a:pPr>
            <a:r>
              <a:rPr lang="de-DE">
                <a:effectLst/>
                <a:latin typeface="Arial"/>
                <a:cs typeface="Arial"/>
              </a:rPr>
              <a:t>Bewegung eines DIN-A4-Blatts in y-Richtung</a:t>
            </a:r>
          </a:p>
          <a:p>
            <a:pPr marL="228600" indent="-228600">
              <a:buFont typeface="+mj-lt"/>
              <a:buAutoNum type="arabicPeriod"/>
            </a:pPr>
            <a:r>
              <a:rPr lang="de-DE">
                <a:effectLst/>
                <a:latin typeface="Arial"/>
                <a:cs typeface="Arial"/>
              </a:rPr>
              <a:t>Bewegung des Stifts in x- und z-Richtung</a:t>
            </a:r>
          </a:p>
          <a:p>
            <a:pPr marL="228600" indent="-228600">
              <a:buFont typeface="+mj-lt"/>
              <a:buAutoNum type="arabicPeriod"/>
            </a:pPr>
            <a:r>
              <a:rPr lang="de-DE">
                <a:effectLst/>
                <a:latin typeface="Arial"/>
                <a:cs typeface="Arial"/>
              </a:rPr>
              <a:t>Zeichnen der Buchstaben</a:t>
            </a:r>
          </a:p>
          <a:p>
            <a:pPr marL="228600" indent="-228600">
              <a:buFont typeface="+mj-lt"/>
              <a:buAutoNum type="arabicPeriod"/>
            </a:pPr>
            <a:endParaRPr lang="de-DE">
              <a:effectLst/>
              <a:latin typeface="Arial" panose="020B0604020202020204" pitchFamily="34" charset="0"/>
            </a:endParaRPr>
          </a:p>
          <a:p>
            <a:pPr marL="0" indent="0">
              <a:buFont typeface="+mj-lt"/>
              <a:buNone/>
            </a:pPr>
            <a:r>
              <a:rPr lang="de-DE">
                <a:effectLst/>
                <a:latin typeface="Arial"/>
                <a:cs typeface="Arial"/>
              </a:rPr>
              <a:t>Der </a:t>
            </a:r>
            <a:r>
              <a:rPr lang="de-DE" err="1">
                <a:effectLst/>
                <a:latin typeface="Arial"/>
                <a:cs typeface="Arial"/>
              </a:rPr>
              <a:t>Morser</a:t>
            </a:r>
            <a:r>
              <a:rPr lang="de-DE">
                <a:effectLst/>
                <a:latin typeface="Arial"/>
                <a:cs typeface="Arial"/>
              </a:rPr>
              <a:t> hat dabei folgende Funktionalitäten:</a:t>
            </a:r>
          </a:p>
          <a:p>
            <a:pPr marL="228600" indent="-228600">
              <a:buFont typeface="+mj-lt"/>
              <a:buAutoNum type="arabicPeriod"/>
            </a:pPr>
            <a:r>
              <a:rPr lang="de-DE">
                <a:effectLst/>
                <a:latin typeface="Arial"/>
                <a:cs typeface="Arial"/>
              </a:rPr>
              <a:t>Registriert mit Touch-Sensor die Dauer des Drückens und der Pausen dazwischen</a:t>
            </a:r>
          </a:p>
          <a:p>
            <a:pPr marL="228600" indent="-228600">
              <a:buFont typeface="+mj-lt"/>
              <a:buAutoNum type="arabicPeriod"/>
            </a:pPr>
            <a:r>
              <a:rPr lang="de-DE">
                <a:effectLst/>
                <a:latin typeface="Arial"/>
                <a:cs typeface="Arial"/>
              </a:rPr>
              <a:t>Softwareseitiges Umwandeln von Morsecode in natürliche Sprache.</a:t>
            </a:r>
          </a:p>
          <a:p>
            <a:pPr marL="228600" indent="-228600">
              <a:buFont typeface="+mj-lt"/>
              <a:buAutoNum type="arabicPeriod"/>
            </a:pPr>
            <a:r>
              <a:rPr lang="de-DE">
                <a:effectLst/>
                <a:latin typeface="Arial"/>
                <a:cs typeface="Arial"/>
              </a:rPr>
              <a:t>Erweiterung der definierten Morsecode Tabelle</a:t>
            </a:r>
            <a:endParaRPr lang="de-DE">
              <a:latin typeface="Arial"/>
              <a:cs typeface="Arial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23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Idee, durch </a:t>
            </a:r>
            <a:r>
              <a:rPr lang="de-DE" dirty="0" err="1"/>
              <a:t>Xylobot</a:t>
            </a:r>
            <a:r>
              <a:rPr lang="de-DE"/>
              <a:t> 2.0 </a:t>
            </a:r>
            <a:r>
              <a:rPr lang="de-DE" dirty="0"/>
              <a:t>Gruppe (Musik), Farbsensor ausprobieren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Zweiter Modus zum Drucken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Farbsensor erkennt Noten (C, A, D, E, F, G, A, H) durch Farbblöcke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Eingabe wird in halben Noten vom Drucker auf Notenlinien gedruckt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7622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</a:t>
            </a:r>
          </a:p>
          <a:p>
            <a:pPr marL="171450" indent="-171450">
              <a:buFont typeface="Calibri"/>
              <a:buChar char="-"/>
            </a:pPr>
            <a:r>
              <a:rPr lang="de-DE">
                <a:cs typeface="+mn-lt"/>
              </a:rPr>
              <a:t>Teams vorstellen, Mit </a:t>
            </a:r>
            <a:r>
              <a:rPr lang="de-DE" err="1">
                <a:cs typeface="+mn-lt"/>
              </a:rPr>
              <a:t>pointer</a:t>
            </a:r>
            <a:r>
              <a:rPr lang="de-DE">
                <a:cs typeface="+mn-lt"/>
              </a:rPr>
              <a:t> zeigen</a:t>
            </a:r>
          </a:p>
          <a:p>
            <a:pPr marL="171450" indent="-171450">
              <a:buFont typeface="Calibri"/>
              <a:buChar char="-"/>
            </a:pPr>
            <a:r>
              <a:rPr lang="de-DE" err="1">
                <a:cs typeface="+mn-lt"/>
              </a:rPr>
              <a:t>Konzeptentwickling</a:t>
            </a:r>
            <a:r>
              <a:rPr lang="de-DE"/>
              <a:t> 1 Woche statt 2</a:t>
            </a:r>
          </a:p>
          <a:p>
            <a:pPr marL="171450" indent="-171450">
              <a:buFont typeface="Calibri"/>
              <a:buChar char="-"/>
            </a:pPr>
            <a:r>
              <a:rPr lang="de-DE"/>
              <a:t>5 Wochen für Drucker &amp; </a:t>
            </a:r>
            <a:r>
              <a:rPr lang="de-DE" err="1"/>
              <a:t>Morser</a:t>
            </a:r>
            <a:endParaRPr lang="de-DE"/>
          </a:p>
          <a:p>
            <a:pPr marL="171450" indent="-171450">
              <a:buFont typeface="Calibri"/>
              <a:buChar char="-"/>
            </a:pPr>
            <a:r>
              <a:rPr lang="de-DE"/>
              <a:t>Testlauf um eine Woche nach hinten verschoben -&gt; nur 2 Wochen für Bugfixes und weitere Features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4263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4102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5433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0061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170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4737A-51B3-4DAE-B52D-555789534C1B}" type="datetime1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687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FC2F4-401A-4785-A827-EE52ABB79786}" type="datetime1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828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CD6B5-A859-4A59-B653-BBC244246079}" type="datetime1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991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F83DD-0CE8-44B4-8DC5-0132C3A508A5}" type="datetime1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892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89FFD-B66A-4FC3-A737-CE8CD6AC7E18}" type="datetime1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33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8527C-8A8A-4DD3-B33C-47AE6BC4E1AD}" type="datetime1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80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65CE4-A75C-4DE9-A665-D2B6257CC418}" type="datetime1">
              <a:rPr lang="en-US" smtClean="0"/>
              <a:t>7/25/2024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404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D0183-80D8-4280-B6C4-E55B22C53A76}" type="datetime1">
              <a:rPr lang="en-US" smtClean="0"/>
              <a:t>7/25/2024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19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0364C-5F8F-4516-A46B-7B13C10B2963}" type="datetime1">
              <a:rPr lang="en-US" smtClean="0"/>
              <a:t>7/25/2024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04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8AB11-0FCA-4E6B-BB7B-AD4053D7DE5F}" type="datetime1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868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F35E4-85C9-4589-8A9A-12F1CB945FC4}" type="datetime1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770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FECA2E60-8224-4D81-950B-E9031E17DECD}" type="datetime1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Lego Mindstorm Praktikum Gruppe 1: Jonathan Adshead, Anne Schäfer, Matja Roncevic, Lea Klein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0117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3" descr="Eine farbige Glühbirne mit Geschäftssymbolen">
            <a:extLst>
              <a:ext uri="{FF2B5EF4-FFF2-40B4-BE49-F238E27FC236}">
                <a16:creationId xmlns:a16="http://schemas.microsoft.com/office/drawing/2014/main" id="{3E9D436E-DE3B-9ED3-BE51-27D4211673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1474" b="8187"/>
          <a:stretch/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 useBgFill="1">
        <p:nvSpPr>
          <p:cNvPr id="22" name="Oval 21">
            <a:extLst>
              <a:ext uri="{FF2B5EF4-FFF2-40B4-BE49-F238E27FC236}">
                <a16:creationId xmlns:a16="http://schemas.microsoft.com/office/drawing/2014/main" id="{07F1F8E1-08C9-4C32-8CD0-F0DEB444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4197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FAF48C5-E62C-89AC-AD61-A3703CBEF9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2211978"/>
            <a:ext cx="3535679" cy="1425728"/>
          </a:xfrm>
        </p:spPr>
        <p:txBody>
          <a:bodyPr anchor="ctr">
            <a:normAutofit/>
          </a:bodyPr>
          <a:lstStyle/>
          <a:p>
            <a:pPr algn="ctr"/>
            <a:r>
              <a:rPr lang="de-DE"/>
              <a:t>JMAL-x3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B53D76D-467B-9D6A-C4B7-D46A163F14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49360"/>
            <a:ext cx="3048000" cy="877585"/>
          </a:xfrm>
        </p:spPr>
        <p:txBody>
          <a:bodyPr>
            <a:normAutofit/>
          </a:bodyPr>
          <a:lstStyle/>
          <a:p>
            <a:pPr algn="ctr"/>
            <a:r>
              <a:rPr lang="de-DE"/>
              <a:t>Alles hört auf Morsecode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6DBE7AA-47DA-856E-AF60-9911FA6C9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</p:spTree>
    <p:extLst>
      <p:ext uri="{BB962C8B-B14F-4D97-AF65-F5344CB8AC3E}">
        <p14:creationId xmlns:p14="http://schemas.microsoft.com/office/powerpoint/2010/main" val="3962429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00A8CB7-D476-1426-0393-F182F7357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 fontScale="90000"/>
          </a:bodyPr>
          <a:lstStyle/>
          <a:p>
            <a:r>
              <a:rPr lang="de-DE"/>
              <a:t>Herausforderungen </a:t>
            </a:r>
            <a:br>
              <a:rPr lang="de-DE"/>
            </a:br>
            <a:r>
              <a:rPr lang="de-DE"/>
              <a:t>und wie die Helden es lösten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B89127-E3E7-6B30-3C14-098FDF6CF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729554"/>
            <a:ext cx="4713651" cy="33596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Bau der Hardware</a:t>
            </a:r>
          </a:p>
          <a:p>
            <a:r>
              <a:rPr lang="de-DE" dirty="0"/>
              <a:t>Fehlende Teile </a:t>
            </a:r>
            <a:r>
              <a:rPr lang="de-DE" dirty="0">
                <a:sym typeface="Wingdings" panose="05000000000000000000" pitchFamily="2" charset="2"/>
              </a:rPr>
              <a:t> Workaround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E94E3785-EE9A-AF7C-C893-C53240FF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</p:spTree>
    <p:extLst>
      <p:ext uri="{BB962C8B-B14F-4D97-AF65-F5344CB8AC3E}">
        <p14:creationId xmlns:p14="http://schemas.microsoft.com/office/powerpoint/2010/main" val="1754748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8E9D7B4-B303-418D-82A2-7990FD75E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Maschine, Im Haus, Bautechnik, Maßstabsmodell enthält.&#10;&#10;Automatisch generierte Beschreibung">
            <a:extLst>
              <a:ext uri="{FF2B5EF4-FFF2-40B4-BE49-F238E27FC236}">
                <a16:creationId xmlns:a16="http://schemas.microsoft.com/office/drawing/2014/main" id="{D00778EE-FD85-9B02-E062-53DABAE9CF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81" b="327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22E99FD-2CCC-E683-6D0E-9F77D3729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00">
                <a:solidFill>
                  <a:srgbClr val="FFFFFF"/>
                </a:solidFill>
              </a:rPr>
              <a:t>Lego Mindstorm Praktikum Gruppe 1: Jonathan Adshead, Anne Schäfer, Matja Roncevic, Lea Klein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198941AE-4331-3D64-FC2C-3B65213183DD}"/>
              </a:ext>
            </a:extLst>
          </p:cNvPr>
          <p:cNvCxnSpPr>
            <a:cxnSpLocks/>
          </p:cNvCxnSpPr>
          <p:nvPr/>
        </p:nvCxnSpPr>
        <p:spPr>
          <a:xfrm>
            <a:off x="5848213" y="1348576"/>
            <a:ext cx="0" cy="422334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67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00A8CB7-D476-1426-0393-F182F7357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 fontScale="90000"/>
          </a:bodyPr>
          <a:lstStyle/>
          <a:p>
            <a:r>
              <a:rPr lang="de-DE"/>
              <a:t>Herausforderungen </a:t>
            </a:r>
            <a:br>
              <a:rPr lang="de-DE"/>
            </a:br>
            <a:r>
              <a:rPr lang="de-DE"/>
              <a:t>und wie die Helden es lösten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B89127-E3E7-6B30-3C14-098FDF6CF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729554"/>
            <a:ext cx="4713651" cy="33596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Bau der Hardware</a:t>
            </a:r>
          </a:p>
          <a:p>
            <a:r>
              <a:rPr lang="de-DE" dirty="0"/>
              <a:t>Fehlende Teile </a:t>
            </a:r>
            <a:r>
              <a:rPr lang="de-DE" dirty="0">
                <a:sym typeface="Wingdings" panose="05000000000000000000" pitchFamily="2" charset="2"/>
              </a:rPr>
              <a:t> Workaround</a:t>
            </a:r>
          </a:p>
          <a:p>
            <a:r>
              <a:rPr lang="de-DE" dirty="0">
                <a:sym typeface="Wingdings" panose="05000000000000000000" pitchFamily="2" charset="2"/>
              </a:rPr>
              <a:t>Blatt verhaken  justieren beim Einziehen</a:t>
            </a:r>
          </a:p>
          <a:p>
            <a:r>
              <a:rPr lang="de-DE" dirty="0">
                <a:sym typeface="Wingdings" panose="05000000000000000000" pitchFamily="2" charset="2"/>
              </a:rPr>
              <a:t>Stiftwahl  </a:t>
            </a:r>
            <a:r>
              <a:rPr lang="de-DE" dirty="0" err="1">
                <a:sym typeface="Wingdings" panose="05000000000000000000" pitchFamily="2" charset="2"/>
              </a:rPr>
              <a:t>Stabilo</a:t>
            </a:r>
            <a:endParaRPr lang="de-DE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E94E3785-EE9A-AF7C-C893-C53240FF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</p:spTree>
    <p:extLst>
      <p:ext uri="{BB962C8B-B14F-4D97-AF65-F5344CB8AC3E}">
        <p14:creationId xmlns:p14="http://schemas.microsoft.com/office/powerpoint/2010/main" val="1601676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E94E3785-EE9A-AF7C-C893-C53240FF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Lego Mindstorm </a:t>
            </a:r>
            <a:r>
              <a:rPr lang="en-US" dirty="0" err="1"/>
              <a:t>Praktikum</a:t>
            </a:r>
            <a:r>
              <a:rPr lang="en-US" dirty="0"/>
              <a:t> Gruppe 1: Jonathan Adshead, Anne Schäfer, </a:t>
            </a:r>
            <a:r>
              <a:rPr lang="en-US" dirty="0" err="1"/>
              <a:t>Matja</a:t>
            </a:r>
            <a:r>
              <a:rPr lang="en-US" dirty="0"/>
              <a:t> </a:t>
            </a:r>
            <a:r>
              <a:rPr lang="en-US" dirty="0" err="1"/>
              <a:t>Roncevic</a:t>
            </a:r>
            <a:r>
              <a:rPr lang="en-US" dirty="0"/>
              <a:t>, Lea Klein</a:t>
            </a:r>
          </a:p>
        </p:txBody>
      </p:sp>
      <p:pic>
        <p:nvPicPr>
          <p:cNvPr id="5" name="Grafik 4" descr="Ein Bild, das Schreibwaren, Büroausstattung, Text, Bürobedarf enthält.&#10;&#10;Automatisch generierte Beschreibung">
            <a:extLst>
              <a:ext uri="{FF2B5EF4-FFF2-40B4-BE49-F238E27FC236}">
                <a16:creationId xmlns:a16="http://schemas.microsoft.com/office/drawing/2014/main" id="{8D55AFFD-919F-ED11-338E-D137A84F5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49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00A8CB7-D476-1426-0393-F182F7357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 fontScale="90000"/>
          </a:bodyPr>
          <a:lstStyle/>
          <a:p>
            <a:r>
              <a:rPr lang="de-DE"/>
              <a:t>Herausforderungen </a:t>
            </a:r>
            <a:br>
              <a:rPr lang="de-DE"/>
            </a:br>
            <a:r>
              <a:rPr lang="de-DE"/>
              <a:t>und wie die Helden es lösten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B89127-E3E7-6B30-3C14-098FDF6CF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729554"/>
            <a:ext cx="8476434" cy="33596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b="1" dirty="0"/>
              <a:t>Programmierung des Druckers</a:t>
            </a:r>
          </a:p>
          <a:p>
            <a:r>
              <a:rPr lang="de-DE" dirty="0"/>
              <a:t>Zeilenumbruch:</a:t>
            </a:r>
          </a:p>
          <a:p>
            <a:pPr marL="560070" lvl="1" indent="-285750">
              <a:buFont typeface="Courier New"/>
              <a:buChar char="o"/>
            </a:pPr>
            <a:r>
              <a:rPr lang="de-DE" b="0" dirty="0"/>
              <a:t>Wort endet </a:t>
            </a:r>
            <a:r>
              <a:rPr lang="de-DE" b="0" dirty="0">
                <a:sym typeface="Wingdings" panose="05000000000000000000" pitchFamily="2" charset="2"/>
              </a:rPr>
              <a:t> Zeilenumbruch</a:t>
            </a:r>
            <a:endParaRPr lang="de-DE" b="0" dirty="0"/>
          </a:p>
          <a:p>
            <a:pPr marL="560070" lvl="1" indent="-285750">
              <a:buFont typeface="Courier New"/>
              <a:buChar char="o"/>
            </a:pPr>
            <a:r>
              <a:rPr lang="de-DE" b="0" dirty="0">
                <a:ea typeface="+mn-lt"/>
                <a:cs typeface="+mn-lt"/>
              </a:rPr>
              <a:t>Mitten im Wort 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b="0" dirty="0">
                <a:ea typeface="+mn-lt"/>
                <a:cs typeface="+mn-lt"/>
              </a:rPr>
              <a:t>Einfügen von Bindestrich</a:t>
            </a:r>
            <a:endParaRPr lang="de-DE" b="0" dirty="0"/>
          </a:p>
          <a:p>
            <a:r>
              <a:rPr lang="de-DE" dirty="0">
                <a:sym typeface="Wingdings" panose="05000000000000000000" pitchFamily="2" charset="2"/>
              </a:rPr>
              <a:t>Unübersichtlichkeit des Codes  </a:t>
            </a:r>
            <a:r>
              <a:rPr lang="de-DE" dirty="0" err="1">
                <a:sym typeface="Wingdings" panose="05000000000000000000" pitchFamily="2" charset="2"/>
              </a:rPr>
              <a:t>Refactoring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Unterschiedliche Breite der Buchstaben  </a:t>
            </a:r>
            <a:r>
              <a:rPr lang="de-DE" dirty="0" err="1">
                <a:sym typeface="Wingdings" panose="05000000000000000000" pitchFamily="2" charset="2"/>
              </a:rPr>
              <a:t>Hardcoding</a:t>
            </a:r>
            <a:endParaRPr lang="de-DE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E94E3785-EE9A-AF7C-C893-C53240FF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</p:spTree>
    <p:extLst>
      <p:ext uri="{BB962C8B-B14F-4D97-AF65-F5344CB8AC3E}">
        <p14:creationId xmlns:p14="http://schemas.microsoft.com/office/powerpoint/2010/main" val="2768420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00A8CB7-D476-1426-0393-F182F7357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 fontScale="90000"/>
          </a:bodyPr>
          <a:lstStyle/>
          <a:p>
            <a:r>
              <a:rPr lang="de-DE"/>
              <a:t>Herausforderungen </a:t>
            </a:r>
            <a:br>
              <a:rPr lang="de-DE"/>
            </a:br>
            <a:r>
              <a:rPr lang="de-DE"/>
              <a:t>und wie die Helden es lösten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B89127-E3E7-6B30-3C14-098FDF6CF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729554"/>
            <a:ext cx="7605252" cy="33596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b="1" dirty="0"/>
              <a:t>Programmierung des </a:t>
            </a:r>
            <a:r>
              <a:rPr lang="de-DE" b="1" dirty="0" err="1"/>
              <a:t>Morsers</a:t>
            </a:r>
            <a:endParaRPr lang="de-DE" b="1" dirty="0"/>
          </a:p>
          <a:p>
            <a:r>
              <a:rPr lang="de-DE" dirty="0"/>
              <a:t>Zeitgefühl beim Morsen </a:t>
            </a:r>
            <a:r>
              <a:rPr lang="de-DE" dirty="0">
                <a:sym typeface="Wingdings" panose="05000000000000000000" pitchFamily="2" charset="2"/>
              </a:rPr>
              <a:t> Zeittoleranzen im Code</a:t>
            </a:r>
            <a:endParaRPr lang="de-DE" dirty="0"/>
          </a:p>
          <a:p>
            <a:r>
              <a:rPr lang="de-DE" dirty="0">
                <a:sym typeface="Wingdings" panose="05000000000000000000" pitchFamily="2" charset="2"/>
              </a:rPr>
              <a:t>Sonderfälle</a:t>
            </a:r>
            <a:r>
              <a:rPr lang="de-DE" dirty="0"/>
              <a:t>:</a:t>
            </a:r>
            <a:endParaRPr lang="de-DE" dirty="0">
              <a:sym typeface="Wingdings" panose="05000000000000000000" pitchFamily="2" charset="2"/>
            </a:endParaRPr>
          </a:p>
          <a:p>
            <a:pPr marL="560070" lvl="1" indent="-285750">
              <a:buFont typeface="Courier New"/>
              <a:buChar char="o"/>
            </a:pPr>
            <a:r>
              <a:rPr lang="de-DE" b="0" dirty="0">
                <a:sym typeface="Wingdings" panose="05000000000000000000" pitchFamily="2" charset="2"/>
              </a:rPr>
              <a:t>Ungültige </a:t>
            </a:r>
            <a:r>
              <a:rPr lang="de-DE" b="0" dirty="0"/>
              <a:t>Zeicheneingabe </a:t>
            </a:r>
            <a:r>
              <a:rPr lang="de-DE" b="0" dirty="0">
                <a:sym typeface="Wingdings" panose="05000000000000000000" pitchFamily="2" charset="2"/>
              </a:rPr>
              <a:t> ignorieren</a:t>
            </a:r>
            <a:endParaRPr lang="de-DE" b="0" dirty="0"/>
          </a:p>
          <a:p>
            <a:pPr marL="560070" lvl="1" indent="-285750">
              <a:buFont typeface="Courier New"/>
              <a:buChar char="o"/>
            </a:pPr>
            <a:r>
              <a:rPr lang="de-DE" b="0" dirty="0">
                <a:sym typeface="Wingdings" panose="05000000000000000000" pitchFamily="2" charset="2"/>
              </a:rPr>
              <a:t>"</a:t>
            </a:r>
            <a:r>
              <a:rPr lang="de-DE" b="0" dirty="0" err="1">
                <a:sym typeface="Wingdings" panose="05000000000000000000" pitchFamily="2" charset="2"/>
              </a:rPr>
              <a:t>removeLetter</a:t>
            </a:r>
            <a:r>
              <a:rPr lang="de-DE" b="0" dirty="0">
                <a:sym typeface="Wingdings" panose="05000000000000000000" pitchFamily="2" charset="2"/>
              </a:rPr>
              <a:t>" </a:t>
            </a:r>
            <a:r>
              <a:rPr lang="de-DE" b="0" dirty="0">
                <a:ea typeface="+mn-lt"/>
                <a:cs typeface="+mn-lt"/>
                <a:sym typeface="Wingdings" panose="05000000000000000000" pitchFamily="2" charset="2"/>
              </a:rPr>
              <a:t></a:t>
            </a:r>
            <a:r>
              <a:rPr lang="de-DE" b="0" dirty="0">
                <a:sym typeface="Wingdings" panose="05000000000000000000" pitchFamily="2" charset="2"/>
              </a:rPr>
              <a:t> vorherige Zeichen löschen</a:t>
            </a:r>
            <a:endParaRPr lang="de-DE" b="0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E94E3785-EE9A-AF7C-C893-C53240FF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</a:t>
            </a:r>
            <a:r>
              <a:rPr lang="en-US" err="1"/>
              <a:t>Praktikum</a:t>
            </a:r>
            <a:r>
              <a:rPr lang="en-US"/>
              <a:t> Gruppe 1: Jonathan </a:t>
            </a:r>
            <a:r>
              <a:rPr lang="en-US" err="1"/>
              <a:t>Adshead</a:t>
            </a:r>
            <a:r>
              <a:rPr lang="en-US"/>
              <a:t>, Anne Schäfer, </a:t>
            </a:r>
            <a:r>
              <a:rPr lang="en-US" err="1"/>
              <a:t>Matja</a:t>
            </a:r>
            <a:r>
              <a:rPr lang="en-US"/>
              <a:t> </a:t>
            </a:r>
            <a:r>
              <a:rPr lang="en-US" err="1"/>
              <a:t>Roncevic</a:t>
            </a:r>
            <a:r>
              <a:rPr lang="en-US"/>
              <a:t>, Lea Klein</a:t>
            </a:r>
          </a:p>
        </p:txBody>
      </p:sp>
    </p:spTree>
    <p:extLst>
      <p:ext uri="{BB962C8B-B14F-4D97-AF65-F5344CB8AC3E}">
        <p14:creationId xmlns:p14="http://schemas.microsoft.com/office/powerpoint/2010/main" val="1642428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7DD8518-4289-43CE-9E36-8E7E0D7DD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Diagramm, Text, Plan, technische Zeichnung enthält.&#10;&#10;Automatisch generierte Beschreibung">
            <a:extLst>
              <a:ext uri="{FF2B5EF4-FFF2-40B4-BE49-F238E27FC236}">
                <a16:creationId xmlns:a16="http://schemas.microsoft.com/office/drawing/2014/main" id="{D3F2A9E7-50A2-CD33-EFA3-C18EB947D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010" y="424162"/>
            <a:ext cx="8795981" cy="6091216"/>
          </a:xfrm>
          <a:prstGeom prst="rect">
            <a:avLst/>
          </a:prstGeom>
        </p:spPr>
      </p:pic>
      <p:sp>
        <p:nvSpPr>
          <p:cNvPr id="12" name="Fußzeilenplatzhalter 12">
            <a:extLst>
              <a:ext uri="{FF2B5EF4-FFF2-40B4-BE49-F238E27FC236}">
                <a16:creationId xmlns:a16="http://schemas.microsoft.com/office/drawing/2014/main" id="{53847CB2-C742-0D4C-CF2A-A316C379E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/>
          <a:lstStyle/>
          <a:p>
            <a:r>
              <a:rPr lang="en-US"/>
              <a:t>Lego Mindstorm </a:t>
            </a:r>
            <a:r>
              <a:rPr lang="en-US" err="1"/>
              <a:t>Praktikum</a:t>
            </a:r>
            <a:r>
              <a:rPr lang="en-US"/>
              <a:t> Gruppe 1: Jonathan </a:t>
            </a:r>
            <a:r>
              <a:rPr lang="en-US" err="1"/>
              <a:t>Adshead</a:t>
            </a:r>
            <a:r>
              <a:rPr lang="en-US"/>
              <a:t>, Anne Schäfer, </a:t>
            </a:r>
            <a:r>
              <a:rPr lang="en-US" err="1"/>
              <a:t>Matja</a:t>
            </a:r>
            <a:r>
              <a:rPr lang="en-US"/>
              <a:t> </a:t>
            </a:r>
            <a:r>
              <a:rPr lang="en-US" err="1"/>
              <a:t>Roncevic</a:t>
            </a:r>
            <a:r>
              <a:rPr lang="en-US"/>
              <a:t>, Lea Klein</a:t>
            </a:r>
          </a:p>
        </p:txBody>
      </p:sp>
    </p:spTree>
    <p:extLst>
      <p:ext uri="{BB962C8B-B14F-4D97-AF65-F5344CB8AC3E}">
        <p14:creationId xmlns:p14="http://schemas.microsoft.com/office/powerpoint/2010/main" val="1723846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7DD8518-4289-43CE-9E36-8E7E0D7DD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Diagramm, Text, Plan, technische Zeichnung enthält.&#10;&#10;Automatisch generierte Beschreibung">
            <a:extLst>
              <a:ext uri="{FF2B5EF4-FFF2-40B4-BE49-F238E27FC236}">
                <a16:creationId xmlns:a16="http://schemas.microsoft.com/office/drawing/2014/main" id="{D3F2A9E7-50A2-CD33-EFA3-C18EB947D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010" y="424162"/>
            <a:ext cx="8795981" cy="6091216"/>
          </a:xfrm>
          <a:prstGeom prst="rect">
            <a:avLst/>
          </a:prstGeom>
        </p:spPr>
      </p:pic>
      <p:sp>
        <p:nvSpPr>
          <p:cNvPr id="12" name="Fußzeilenplatzhalter 12">
            <a:extLst>
              <a:ext uri="{FF2B5EF4-FFF2-40B4-BE49-F238E27FC236}">
                <a16:creationId xmlns:a16="http://schemas.microsoft.com/office/drawing/2014/main" id="{53847CB2-C742-0D4C-CF2A-A316C379E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/>
          <a:lstStyle/>
          <a:p>
            <a:r>
              <a:rPr lang="en-US"/>
              <a:t>Lego Mindstorm </a:t>
            </a:r>
            <a:r>
              <a:rPr lang="en-US" err="1"/>
              <a:t>Praktikum</a:t>
            </a:r>
            <a:r>
              <a:rPr lang="en-US"/>
              <a:t> Gruppe 1: Jonathan </a:t>
            </a:r>
            <a:r>
              <a:rPr lang="en-US" err="1"/>
              <a:t>Adshead</a:t>
            </a:r>
            <a:r>
              <a:rPr lang="en-US"/>
              <a:t>, Anne Schäfer, </a:t>
            </a:r>
            <a:r>
              <a:rPr lang="en-US" err="1"/>
              <a:t>Matja</a:t>
            </a:r>
            <a:r>
              <a:rPr lang="en-US"/>
              <a:t> </a:t>
            </a:r>
            <a:r>
              <a:rPr lang="en-US" err="1"/>
              <a:t>Roncevic</a:t>
            </a:r>
            <a:r>
              <a:rPr lang="en-US"/>
              <a:t>, Lea Klein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C5835C6-796B-2347-7B5D-A560F3B1287C}"/>
              </a:ext>
            </a:extLst>
          </p:cNvPr>
          <p:cNvSpPr/>
          <p:nvPr/>
        </p:nvSpPr>
        <p:spPr>
          <a:xfrm>
            <a:off x="1685915" y="3025480"/>
            <a:ext cx="8808075" cy="3526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2835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7DD8518-4289-43CE-9E36-8E7E0D7DD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Diagramm, Text, Plan, technische Zeichnung enthält.&#10;&#10;Automatisch generierte Beschreibung">
            <a:extLst>
              <a:ext uri="{FF2B5EF4-FFF2-40B4-BE49-F238E27FC236}">
                <a16:creationId xmlns:a16="http://schemas.microsoft.com/office/drawing/2014/main" id="{D3F2A9E7-50A2-CD33-EFA3-C18EB947D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010" y="424162"/>
            <a:ext cx="8795981" cy="6091216"/>
          </a:xfrm>
          <a:prstGeom prst="rect">
            <a:avLst/>
          </a:prstGeom>
        </p:spPr>
      </p:pic>
      <p:sp>
        <p:nvSpPr>
          <p:cNvPr id="12" name="Fußzeilenplatzhalter 12">
            <a:extLst>
              <a:ext uri="{FF2B5EF4-FFF2-40B4-BE49-F238E27FC236}">
                <a16:creationId xmlns:a16="http://schemas.microsoft.com/office/drawing/2014/main" id="{53847CB2-C742-0D4C-CF2A-A316C379E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/>
          <a:lstStyle/>
          <a:p>
            <a:r>
              <a:rPr lang="en-US"/>
              <a:t>Lego Mindstorm </a:t>
            </a:r>
            <a:r>
              <a:rPr lang="en-US" err="1"/>
              <a:t>Praktikum</a:t>
            </a:r>
            <a:r>
              <a:rPr lang="en-US"/>
              <a:t> Gruppe 1: Jonathan </a:t>
            </a:r>
            <a:r>
              <a:rPr lang="en-US" err="1"/>
              <a:t>Adshead</a:t>
            </a:r>
            <a:r>
              <a:rPr lang="en-US"/>
              <a:t>, Anne Schäfer, </a:t>
            </a:r>
            <a:r>
              <a:rPr lang="en-US" err="1"/>
              <a:t>Matja</a:t>
            </a:r>
            <a:r>
              <a:rPr lang="en-US"/>
              <a:t> </a:t>
            </a:r>
            <a:r>
              <a:rPr lang="en-US" err="1"/>
              <a:t>Roncevic</a:t>
            </a:r>
            <a:r>
              <a:rPr lang="en-US"/>
              <a:t>, Lea Klein</a:t>
            </a:r>
          </a:p>
        </p:txBody>
      </p:sp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F1030A17-A4B0-8331-8A69-4798FED51553}"/>
              </a:ext>
            </a:extLst>
          </p:cNvPr>
          <p:cNvSpPr/>
          <p:nvPr/>
        </p:nvSpPr>
        <p:spPr>
          <a:xfrm>
            <a:off x="1260576" y="272358"/>
            <a:ext cx="8325560" cy="6394823"/>
          </a:xfrm>
          <a:custGeom>
            <a:avLst/>
            <a:gdLst>
              <a:gd name="connsiteX0" fmla="*/ 8289365 w 8289365"/>
              <a:gd name="connsiteY0" fmla="*/ 2647576 h 6394823"/>
              <a:gd name="connsiteX1" fmla="*/ 7422777 w 8289365"/>
              <a:gd name="connsiteY1" fmla="*/ 2737223 h 6394823"/>
              <a:gd name="connsiteX2" fmla="*/ 7207624 w 8289365"/>
              <a:gd name="connsiteY2" fmla="*/ 2767106 h 6394823"/>
              <a:gd name="connsiteX3" fmla="*/ 6562165 w 8289365"/>
              <a:gd name="connsiteY3" fmla="*/ 2474258 h 6394823"/>
              <a:gd name="connsiteX4" fmla="*/ 4906683 w 8289365"/>
              <a:gd name="connsiteY4" fmla="*/ 2492188 h 6394823"/>
              <a:gd name="connsiteX5" fmla="*/ 4817036 w 8289365"/>
              <a:gd name="connsiteY5" fmla="*/ 4087906 h 6394823"/>
              <a:gd name="connsiteX6" fmla="*/ 6370918 w 8289365"/>
              <a:gd name="connsiteY6" fmla="*/ 4458447 h 6394823"/>
              <a:gd name="connsiteX7" fmla="*/ 7578165 w 8289365"/>
              <a:gd name="connsiteY7" fmla="*/ 4811058 h 6394823"/>
              <a:gd name="connsiteX8" fmla="*/ 7715624 w 8289365"/>
              <a:gd name="connsiteY8" fmla="*/ 6394823 h 6394823"/>
              <a:gd name="connsiteX9" fmla="*/ 77695 w 8289365"/>
              <a:gd name="connsiteY9" fmla="*/ 6358964 h 6394823"/>
              <a:gd name="connsiteX10" fmla="*/ 0 w 8289365"/>
              <a:gd name="connsiteY10" fmla="*/ 0 h 6394823"/>
              <a:gd name="connsiteX11" fmla="*/ 8110071 w 8289365"/>
              <a:gd name="connsiteY11" fmla="*/ 0 h 6394823"/>
              <a:gd name="connsiteX12" fmla="*/ 8289365 w 8289365"/>
              <a:gd name="connsiteY12" fmla="*/ 2647576 h 6394823"/>
              <a:gd name="connsiteX0" fmla="*/ 8289365 w 8289365"/>
              <a:gd name="connsiteY0" fmla="*/ 2647576 h 6394823"/>
              <a:gd name="connsiteX1" fmla="*/ 7422777 w 8289365"/>
              <a:gd name="connsiteY1" fmla="*/ 2737223 h 6394823"/>
              <a:gd name="connsiteX2" fmla="*/ 7207624 w 8289365"/>
              <a:gd name="connsiteY2" fmla="*/ 2767106 h 6394823"/>
              <a:gd name="connsiteX3" fmla="*/ 6573888 w 8289365"/>
              <a:gd name="connsiteY3" fmla="*/ 1765012 h 6394823"/>
              <a:gd name="connsiteX4" fmla="*/ 4906683 w 8289365"/>
              <a:gd name="connsiteY4" fmla="*/ 2492188 h 6394823"/>
              <a:gd name="connsiteX5" fmla="*/ 4817036 w 8289365"/>
              <a:gd name="connsiteY5" fmla="*/ 4087906 h 6394823"/>
              <a:gd name="connsiteX6" fmla="*/ 6370918 w 8289365"/>
              <a:gd name="connsiteY6" fmla="*/ 4458447 h 6394823"/>
              <a:gd name="connsiteX7" fmla="*/ 7578165 w 8289365"/>
              <a:gd name="connsiteY7" fmla="*/ 4811058 h 6394823"/>
              <a:gd name="connsiteX8" fmla="*/ 7715624 w 8289365"/>
              <a:gd name="connsiteY8" fmla="*/ 6394823 h 6394823"/>
              <a:gd name="connsiteX9" fmla="*/ 77695 w 8289365"/>
              <a:gd name="connsiteY9" fmla="*/ 6358964 h 6394823"/>
              <a:gd name="connsiteX10" fmla="*/ 0 w 8289365"/>
              <a:gd name="connsiteY10" fmla="*/ 0 h 6394823"/>
              <a:gd name="connsiteX11" fmla="*/ 8110071 w 8289365"/>
              <a:gd name="connsiteY11" fmla="*/ 0 h 6394823"/>
              <a:gd name="connsiteX12" fmla="*/ 8289365 w 8289365"/>
              <a:gd name="connsiteY12" fmla="*/ 2647576 h 6394823"/>
              <a:gd name="connsiteX0" fmla="*/ 8289365 w 8289365"/>
              <a:gd name="connsiteY0" fmla="*/ 2647576 h 6394823"/>
              <a:gd name="connsiteX1" fmla="*/ 7422777 w 8289365"/>
              <a:gd name="connsiteY1" fmla="*/ 2737223 h 6394823"/>
              <a:gd name="connsiteX2" fmla="*/ 7899285 w 8289365"/>
              <a:gd name="connsiteY2" fmla="*/ 1741337 h 6394823"/>
              <a:gd name="connsiteX3" fmla="*/ 6573888 w 8289365"/>
              <a:gd name="connsiteY3" fmla="*/ 1765012 h 6394823"/>
              <a:gd name="connsiteX4" fmla="*/ 4906683 w 8289365"/>
              <a:gd name="connsiteY4" fmla="*/ 2492188 h 6394823"/>
              <a:gd name="connsiteX5" fmla="*/ 4817036 w 8289365"/>
              <a:gd name="connsiteY5" fmla="*/ 4087906 h 6394823"/>
              <a:gd name="connsiteX6" fmla="*/ 6370918 w 8289365"/>
              <a:gd name="connsiteY6" fmla="*/ 4458447 h 6394823"/>
              <a:gd name="connsiteX7" fmla="*/ 7578165 w 8289365"/>
              <a:gd name="connsiteY7" fmla="*/ 4811058 h 6394823"/>
              <a:gd name="connsiteX8" fmla="*/ 7715624 w 8289365"/>
              <a:gd name="connsiteY8" fmla="*/ 6394823 h 6394823"/>
              <a:gd name="connsiteX9" fmla="*/ 77695 w 8289365"/>
              <a:gd name="connsiteY9" fmla="*/ 6358964 h 6394823"/>
              <a:gd name="connsiteX10" fmla="*/ 0 w 8289365"/>
              <a:gd name="connsiteY10" fmla="*/ 0 h 6394823"/>
              <a:gd name="connsiteX11" fmla="*/ 8110071 w 8289365"/>
              <a:gd name="connsiteY11" fmla="*/ 0 h 6394823"/>
              <a:gd name="connsiteX12" fmla="*/ 8289365 w 8289365"/>
              <a:gd name="connsiteY12" fmla="*/ 2647576 h 6394823"/>
              <a:gd name="connsiteX0" fmla="*/ 8289365 w 8289365"/>
              <a:gd name="connsiteY0" fmla="*/ 2647576 h 6394823"/>
              <a:gd name="connsiteX1" fmla="*/ 7422777 w 8289365"/>
              <a:gd name="connsiteY1" fmla="*/ 2737223 h 6394823"/>
              <a:gd name="connsiteX2" fmla="*/ 7905000 w 8289365"/>
              <a:gd name="connsiteY2" fmla="*/ 1781342 h 6394823"/>
              <a:gd name="connsiteX3" fmla="*/ 6573888 w 8289365"/>
              <a:gd name="connsiteY3" fmla="*/ 1765012 h 6394823"/>
              <a:gd name="connsiteX4" fmla="*/ 4906683 w 8289365"/>
              <a:gd name="connsiteY4" fmla="*/ 2492188 h 6394823"/>
              <a:gd name="connsiteX5" fmla="*/ 4817036 w 8289365"/>
              <a:gd name="connsiteY5" fmla="*/ 4087906 h 6394823"/>
              <a:gd name="connsiteX6" fmla="*/ 6370918 w 8289365"/>
              <a:gd name="connsiteY6" fmla="*/ 4458447 h 6394823"/>
              <a:gd name="connsiteX7" fmla="*/ 7578165 w 8289365"/>
              <a:gd name="connsiteY7" fmla="*/ 4811058 h 6394823"/>
              <a:gd name="connsiteX8" fmla="*/ 7715624 w 8289365"/>
              <a:gd name="connsiteY8" fmla="*/ 6394823 h 6394823"/>
              <a:gd name="connsiteX9" fmla="*/ 77695 w 8289365"/>
              <a:gd name="connsiteY9" fmla="*/ 6358964 h 6394823"/>
              <a:gd name="connsiteX10" fmla="*/ 0 w 8289365"/>
              <a:gd name="connsiteY10" fmla="*/ 0 h 6394823"/>
              <a:gd name="connsiteX11" fmla="*/ 8110071 w 8289365"/>
              <a:gd name="connsiteY11" fmla="*/ 0 h 6394823"/>
              <a:gd name="connsiteX12" fmla="*/ 8289365 w 8289365"/>
              <a:gd name="connsiteY12" fmla="*/ 2647576 h 6394823"/>
              <a:gd name="connsiteX0" fmla="*/ 8289365 w 8289365"/>
              <a:gd name="connsiteY0" fmla="*/ 2647576 h 6394823"/>
              <a:gd name="connsiteX1" fmla="*/ 7422777 w 8289365"/>
              <a:gd name="connsiteY1" fmla="*/ 2737223 h 6394823"/>
              <a:gd name="connsiteX2" fmla="*/ 7905000 w 8289365"/>
              <a:gd name="connsiteY2" fmla="*/ 1769912 h 6394823"/>
              <a:gd name="connsiteX3" fmla="*/ 6573888 w 8289365"/>
              <a:gd name="connsiteY3" fmla="*/ 1765012 h 6394823"/>
              <a:gd name="connsiteX4" fmla="*/ 4906683 w 8289365"/>
              <a:gd name="connsiteY4" fmla="*/ 2492188 h 6394823"/>
              <a:gd name="connsiteX5" fmla="*/ 4817036 w 8289365"/>
              <a:gd name="connsiteY5" fmla="*/ 4087906 h 6394823"/>
              <a:gd name="connsiteX6" fmla="*/ 6370918 w 8289365"/>
              <a:gd name="connsiteY6" fmla="*/ 4458447 h 6394823"/>
              <a:gd name="connsiteX7" fmla="*/ 7578165 w 8289365"/>
              <a:gd name="connsiteY7" fmla="*/ 4811058 h 6394823"/>
              <a:gd name="connsiteX8" fmla="*/ 7715624 w 8289365"/>
              <a:gd name="connsiteY8" fmla="*/ 6394823 h 6394823"/>
              <a:gd name="connsiteX9" fmla="*/ 77695 w 8289365"/>
              <a:gd name="connsiteY9" fmla="*/ 6358964 h 6394823"/>
              <a:gd name="connsiteX10" fmla="*/ 0 w 8289365"/>
              <a:gd name="connsiteY10" fmla="*/ 0 h 6394823"/>
              <a:gd name="connsiteX11" fmla="*/ 8110071 w 8289365"/>
              <a:gd name="connsiteY11" fmla="*/ 0 h 6394823"/>
              <a:gd name="connsiteX12" fmla="*/ 8289365 w 8289365"/>
              <a:gd name="connsiteY12" fmla="*/ 2647576 h 6394823"/>
              <a:gd name="connsiteX0" fmla="*/ 8289365 w 8289365"/>
              <a:gd name="connsiteY0" fmla="*/ 2647576 h 6394823"/>
              <a:gd name="connsiteX1" fmla="*/ 8095242 w 8289365"/>
              <a:gd name="connsiteY1" fmla="*/ 1897118 h 6394823"/>
              <a:gd name="connsiteX2" fmla="*/ 7905000 w 8289365"/>
              <a:gd name="connsiteY2" fmla="*/ 1769912 h 6394823"/>
              <a:gd name="connsiteX3" fmla="*/ 6573888 w 8289365"/>
              <a:gd name="connsiteY3" fmla="*/ 1765012 h 6394823"/>
              <a:gd name="connsiteX4" fmla="*/ 4906683 w 8289365"/>
              <a:gd name="connsiteY4" fmla="*/ 2492188 h 6394823"/>
              <a:gd name="connsiteX5" fmla="*/ 4817036 w 8289365"/>
              <a:gd name="connsiteY5" fmla="*/ 4087906 h 6394823"/>
              <a:gd name="connsiteX6" fmla="*/ 6370918 w 8289365"/>
              <a:gd name="connsiteY6" fmla="*/ 4458447 h 6394823"/>
              <a:gd name="connsiteX7" fmla="*/ 7578165 w 8289365"/>
              <a:gd name="connsiteY7" fmla="*/ 4811058 h 6394823"/>
              <a:gd name="connsiteX8" fmla="*/ 7715624 w 8289365"/>
              <a:gd name="connsiteY8" fmla="*/ 6394823 h 6394823"/>
              <a:gd name="connsiteX9" fmla="*/ 77695 w 8289365"/>
              <a:gd name="connsiteY9" fmla="*/ 6358964 h 6394823"/>
              <a:gd name="connsiteX10" fmla="*/ 0 w 8289365"/>
              <a:gd name="connsiteY10" fmla="*/ 0 h 6394823"/>
              <a:gd name="connsiteX11" fmla="*/ 8110071 w 8289365"/>
              <a:gd name="connsiteY11" fmla="*/ 0 h 6394823"/>
              <a:gd name="connsiteX12" fmla="*/ 8289365 w 8289365"/>
              <a:gd name="connsiteY12" fmla="*/ 2647576 h 6394823"/>
              <a:gd name="connsiteX0" fmla="*/ 8325560 w 8325560"/>
              <a:gd name="connsiteY0" fmla="*/ 1778896 h 6394823"/>
              <a:gd name="connsiteX1" fmla="*/ 8095242 w 8325560"/>
              <a:gd name="connsiteY1" fmla="*/ 1897118 h 6394823"/>
              <a:gd name="connsiteX2" fmla="*/ 7905000 w 8325560"/>
              <a:gd name="connsiteY2" fmla="*/ 1769912 h 6394823"/>
              <a:gd name="connsiteX3" fmla="*/ 6573888 w 8325560"/>
              <a:gd name="connsiteY3" fmla="*/ 1765012 h 6394823"/>
              <a:gd name="connsiteX4" fmla="*/ 4906683 w 8325560"/>
              <a:gd name="connsiteY4" fmla="*/ 2492188 h 6394823"/>
              <a:gd name="connsiteX5" fmla="*/ 4817036 w 8325560"/>
              <a:gd name="connsiteY5" fmla="*/ 4087906 h 6394823"/>
              <a:gd name="connsiteX6" fmla="*/ 6370918 w 8325560"/>
              <a:gd name="connsiteY6" fmla="*/ 4458447 h 6394823"/>
              <a:gd name="connsiteX7" fmla="*/ 7578165 w 8325560"/>
              <a:gd name="connsiteY7" fmla="*/ 4811058 h 6394823"/>
              <a:gd name="connsiteX8" fmla="*/ 7715624 w 8325560"/>
              <a:gd name="connsiteY8" fmla="*/ 6394823 h 6394823"/>
              <a:gd name="connsiteX9" fmla="*/ 77695 w 8325560"/>
              <a:gd name="connsiteY9" fmla="*/ 6358964 h 6394823"/>
              <a:gd name="connsiteX10" fmla="*/ 0 w 8325560"/>
              <a:gd name="connsiteY10" fmla="*/ 0 h 6394823"/>
              <a:gd name="connsiteX11" fmla="*/ 8110071 w 8325560"/>
              <a:gd name="connsiteY11" fmla="*/ 0 h 6394823"/>
              <a:gd name="connsiteX12" fmla="*/ 8325560 w 8325560"/>
              <a:gd name="connsiteY12" fmla="*/ 1778896 h 6394823"/>
              <a:gd name="connsiteX0" fmla="*/ 8325560 w 8325560"/>
              <a:gd name="connsiteY0" fmla="*/ 1778896 h 6394823"/>
              <a:gd name="connsiteX1" fmla="*/ 8095242 w 8325560"/>
              <a:gd name="connsiteY1" fmla="*/ 1897118 h 6394823"/>
              <a:gd name="connsiteX2" fmla="*/ 7905000 w 8325560"/>
              <a:gd name="connsiteY2" fmla="*/ 1769912 h 6394823"/>
              <a:gd name="connsiteX3" fmla="*/ 6573888 w 8325560"/>
              <a:gd name="connsiteY3" fmla="*/ 1765012 h 6394823"/>
              <a:gd name="connsiteX4" fmla="*/ 4906683 w 8325560"/>
              <a:gd name="connsiteY4" fmla="*/ 2492188 h 6394823"/>
              <a:gd name="connsiteX5" fmla="*/ 4817036 w 8325560"/>
              <a:gd name="connsiteY5" fmla="*/ 4087906 h 6394823"/>
              <a:gd name="connsiteX6" fmla="*/ 5408392 w 8325560"/>
              <a:gd name="connsiteY6" fmla="*/ 4506573 h 6394823"/>
              <a:gd name="connsiteX7" fmla="*/ 7578165 w 8325560"/>
              <a:gd name="connsiteY7" fmla="*/ 4811058 h 6394823"/>
              <a:gd name="connsiteX8" fmla="*/ 7715624 w 8325560"/>
              <a:gd name="connsiteY8" fmla="*/ 6394823 h 6394823"/>
              <a:gd name="connsiteX9" fmla="*/ 77695 w 8325560"/>
              <a:gd name="connsiteY9" fmla="*/ 6358964 h 6394823"/>
              <a:gd name="connsiteX10" fmla="*/ 0 w 8325560"/>
              <a:gd name="connsiteY10" fmla="*/ 0 h 6394823"/>
              <a:gd name="connsiteX11" fmla="*/ 8110071 w 8325560"/>
              <a:gd name="connsiteY11" fmla="*/ 0 h 6394823"/>
              <a:gd name="connsiteX12" fmla="*/ 8325560 w 8325560"/>
              <a:gd name="connsiteY12" fmla="*/ 1778896 h 6394823"/>
              <a:gd name="connsiteX0" fmla="*/ 8325560 w 8325560"/>
              <a:gd name="connsiteY0" fmla="*/ 1778896 h 6394823"/>
              <a:gd name="connsiteX1" fmla="*/ 8095242 w 8325560"/>
              <a:gd name="connsiteY1" fmla="*/ 1897118 h 6394823"/>
              <a:gd name="connsiteX2" fmla="*/ 7905000 w 8325560"/>
              <a:gd name="connsiteY2" fmla="*/ 1769912 h 6394823"/>
              <a:gd name="connsiteX3" fmla="*/ 6573888 w 8325560"/>
              <a:gd name="connsiteY3" fmla="*/ 1765012 h 6394823"/>
              <a:gd name="connsiteX4" fmla="*/ 4906683 w 8325560"/>
              <a:gd name="connsiteY4" fmla="*/ 2492188 h 6394823"/>
              <a:gd name="connsiteX5" fmla="*/ 4817036 w 8325560"/>
              <a:gd name="connsiteY5" fmla="*/ 4087906 h 6394823"/>
              <a:gd name="connsiteX6" fmla="*/ 5408392 w 8325560"/>
              <a:gd name="connsiteY6" fmla="*/ 4506573 h 6394823"/>
              <a:gd name="connsiteX7" fmla="*/ 5412481 w 8325560"/>
              <a:gd name="connsiteY7" fmla="*/ 5376543 h 6394823"/>
              <a:gd name="connsiteX8" fmla="*/ 7715624 w 8325560"/>
              <a:gd name="connsiteY8" fmla="*/ 6394823 h 6394823"/>
              <a:gd name="connsiteX9" fmla="*/ 77695 w 8325560"/>
              <a:gd name="connsiteY9" fmla="*/ 6358964 h 6394823"/>
              <a:gd name="connsiteX10" fmla="*/ 0 w 8325560"/>
              <a:gd name="connsiteY10" fmla="*/ 0 h 6394823"/>
              <a:gd name="connsiteX11" fmla="*/ 8110071 w 8325560"/>
              <a:gd name="connsiteY11" fmla="*/ 0 h 6394823"/>
              <a:gd name="connsiteX12" fmla="*/ 8325560 w 8325560"/>
              <a:gd name="connsiteY12" fmla="*/ 1778896 h 6394823"/>
              <a:gd name="connsiteX0" fmla="*/ 8325560 w 8325560"/>
              <a:gd name="connsiteY0" fmla="*/ 1778896 h 6394823"/>
              <a:gd name="connsiteX1" fmla="*/ 8095242 w 8325560"/>
              <a:gd name="connsiteY1" fmla="*/ 1897118 h 6394823"/>
              <a:gd name="connsiteX2" fmla="*/ 7905000 w 8325560"/>
              <a:gd name="connsiteY2" fmla="*/ 1769912 h 6394823"/>
              <a:gd name="connsiteX3" fmla="*/ 6573888 w 8325560"/>
              <a:gd name="connsiteY3" fmla="*/ 1765012 h 6394823"/>
              <a:gd name="connsiteX4" fmla="*/ 4906683 w 8325560"/>
              <a:gd name="connsiteY4" fmla="*/ 2492188 h 6394823"/>
              <a:gd name="connsiteX5" fmla="*/ 4817036 w 8325560"/>
              <a:gd name="connsiteY5" fmla="*/ 4087906 h 6394823"/>
              <a:gd name="connsiteX6" fmla="*/ 5408392 w 8325560"/>
              <a:gd name="connsiteY6" fmla="*/ 4506573 h 6394823"/>
              <a:gd name="connsiteX7" fmla="*/ 5412481 w 8325560"/>
              <a:gd name="connsiteY7" fmla="*/ 5376543 h 6394823"/>
              <a:gd name="connsiteX8" fmla="*/ 7967645 w 8325560"/>
              <a:gd name="connsiteY8" fmla="*/ 5442642 h 6394823"/>
              <a:gd name="connsiteX9" fmla="*/ 7715624 w 8325560"/>
              <a:gd name="connsiteY9" fmla="*/ 6394823 h 6394823"/>
              <a:gd name="connsiteX10" fmla="*/ 77695 w 8325560"/>
              <a:gd name="connsiteY10" fmla="*/ 6358964 h 6394823"/>
              <a:gd name="connsiteX11" fmla="*/ 0 w 8325560"/>
              <a:gd name="connsiteY11" fmla="*/ 0 h 6394823"/>
              <a:gd name="connsiteX12" fmla="*/ 8110071 w 8325560"/>
              <a:gd name="connsiteY12" fmla="*/ 0 h 6394823"/>
              <a:gd name="connsiteX13" fmla="*/ 8325560 w 8325560"/>
              <a:gd name="connsiteY13" fmla="*/ 1778896 h 6394823"/>
              <a:gd name="connsiteX0" fmla="*/ 8325560 w 8325560"/>
              <a:gd name="connsiteY0" fmla="*/ 1778896 h 6394823"/>
              <a:gd name="connsiteX1" fmla="*/ 8095242 w 8325560"/>
              <a:gd name="connsiteY1" fmla="*/ 1897118 h 6394823"/>
              <a:gd name="connsiteX2" fmla="*/ 7905000 w 8325560"/>
              <a:gd name="connsiteY2" fmla="*/ 1769912 h 6394823"/>
              <a:gd name="connsiteX3" fmla="*/ 6573888 w 8325560"/>
              <a:gd name="connsiteY3" fmla="*/ 1765012 h 6394823"/>
              <a:gd name="connsiteX4" fmla="*/ 4906683 w 8325560"/>
              <a:gd name="connsiteY4" fmla="*/ 2492188 h 6394823"/>
              <a:gd name="connsiteX5" fmla="*/ 4817036 w 8325560"/>
              <a:gd name="connsiteY5" fmla="*/ 4087906 h 6394823"/>
              <a:gd name="connsiteX6" fmla="*/ 5388072 w 8325560"/>
              <a:gd name="connsiteY6" fmla="*/ 4460853 h 6394823"/>
              <a:gd name="connsiteX7" fmla="*/ 5412481 w 8325560"/>
              <a:gd name="connsiteY7" fmla="*/ 5376543 h 6394823"/>
              <a:gd name="connsiteX8" fmla="*/ 7967645 w 8325560"/>
              <a:gd name="connsiteY8" fmla="*/ 5442642 h 6394823"/>
              <a:gd name="connsiteX9" fmla="*/ 7715624 w 8325560"/>
              <a:gd name="connsiteY9" fmla="*/ 6394823 h 6394823"/>
              <a:gd name="connsiteX10" fmla="*/ 77695 w 8325560"/>
              <a:gd name="connsiteY10" fmla="*/ 6358964 h 6394823"/>
              <a:gd name="connsiteX11" fmla="*/ 0 w 8325560"/>
              <a:gd name="connsiteY11" fmla="*/ 0 h 6394823"/>
              <a:gd name="connsiteX12" fmla="*/ 8110071 w 8325560"/>
              <a:gd name="connsiteY12" fmla="*/ 0 h 6394823"/>
              <a:gd name="connsiteX13" fmla="*/ 8325560 w 8325560"/>
              <a:gd name="connsiteY13" fmla="*/ 1778896 h 6394823"/>
              <a:gd name="connsiteX0" fmla="*/ 8325560 w 8325560"/>
              <a:gd name="connsiteY0" fmla="*/ 1778896 h 6394823"/>
              <a:gd name="connsiteX1" fmla="*/ 8095242 w 8325560"/>
              <a:gd name="connsiteY1" fmla="*/ 1897118 h 6394823"/>
              <a:gd name="connsiteX2" fmla="*/ 7905000 w 8325560"/>
              <a:gd name="connsiteY2" fmla="*/ 1769912 h 6394823"/>
              <a:gd name="connsiteX3" fmla="*/ 6573888 w 8325560"/>
              <a:gd name="connsiteY3" fmla="*/ 1765012 h 6394823"/>
              <a:gd name="connsiteX4" fmla="*/ 4906683 w 8325560"/>
              <a:gd name="connsiteY4" fmla="*/ 2492188 h 6394823"/>
              <a:gd name="connsiteX5" fmla="*/ 4817036 w 8325560"/>
              <a:gd name="connsiteY5" fmla="*/ 4087906 h 6394823"/>
              <a:gd name="connsiteX6" fmla="*/ 5388072 w 8325560"/>
              <a:gd name="connsiteY6" fmla="*/ 4460853 h 6394823"/>
              <a:gd name="connsiteX7" fmla="*/ 5397241 w 8325560"/>
              <a:gd name="connsiteY7" fmla="*/ 5371463 h 6394823"/>
              <a:gd name="connsiteX8" fmla="*/ 7967645 w 8325560"/>
              <a:gd name="connsiteY8" fmla="*/ 5442642 h 6394823"/>
              <a:gd name="connsiteX9" fmla="*/ 7715624 w 8325560"/>
              <a:gd name="connsiteY9" fmla="*/ 6394823 h 6394823"/>
              <a:gd name="connsiteX10" fmla="*/ 77695 w 8325560"/>
              <a:gd name="connsiteY10" fmla="*/ 6358964 h 6394823"/>
              <a:gd name="connsiteX11" fmla="*/ 0 w 8325560"/>
              <a:gd name="connsiteY11" fmla="*/ 0 h 6394823"/>
              <a:gd name="connsiteX12" fmla="*/ 8110071 w 8325560"/>
              <a:gd name="connsiteY12" fmla="*/ 0 h 6394823"/>
              <a:gd name="connsiteX13" fmla="*/ 8325560 w 8325560"/>
              <a:gd name="connsiteY13" fmla="*/ 1778896 h 6394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325560" h="6394823">
                <a:moveTo>
                  <a:pt x="8325560" y="1778896"/>
                </a:moveTo>
                <a:lnTo>
                  <a:pt x="8095242" y="1897118"/>
                </a:lnTo>
                <a:lnTo>
                  <a:pt x="7905000" y="1769912"/>
                </a:lnTo>
                <a:lnTo>
                  <a:pt x="6573888" y="1765012"/>
                </a:lnTo>
                <a:lnTo>
                  <a:pt x="4906683" y="2492188"/>
                </a:lnTo>
                <a:lnTo>
                  <a:pt x="4817036" y="4087906"/>
                </a:lnTo>
                <a:lnTo>
                  <a:pt x="5388072" y="4460853"/>
                </a:lnTo>
                <a:cubicBezTo>
                  <a:pt x="5391128" y="4764390"/>
                  <a:pt x="5394185" y="5067926"/>
                  <a:pt x="5397241" y="5371463"/>
                </a:cubicBezTo>
                <a:cubicBezTo>
                  <a:pt x="5815826" y="5557928"/>
                  <a:pt x="7549060" y="5256177"/>
                  <a:pt x="7967645" y="5442642"/>
                </a:cubicBezTo>
                <a:lnTo>
                  <a:pt x="7715624" y="6394823"/>
                </a:lnTo>
                <a:lnTo>
                  <a:pt x="77695" y="6358964"/>
                </a:lnTo>
                <a:lnTo>
                  <a:pt x="0" y="0"/>
                </a:lnTo>
                <a:lnTo>
                  <a:pt x="8110071" y="0"/>
                </a:lnTo>
                <a:lnTo>
                  <a:pt x="8325560" y="1778896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316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7DD8518-4289-43CE-9E36-8E7E0D7DD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Diagramm, Text, Plan, technische Zeichnung enthält.&#10;&#10;Automatisch generierte Beschreibung">
            <a:extLst>
              <a:ext uri="{FF2B5EF4-FFF2-40B4-BE49-F238E27FC236}">
                <a16:creationId xmlns:a16="http://schemas.microsoft.com/office/drawing/2014/main" id="{D3F2A9E7-50A2-CD33-EFA3-C18EB947D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010" y="424162"/>
            <a:ext cx="8795981" cy="6091216"/>
          </a:xfrm>
          <a:prstGeom prst="rect">
            <a:avLst/>
          </a:prstGeom>
        </p:spPr>
      </p:pic>
      <p:sp>
        <p:nvSpPr>
          <p:cNvPr id="12" name="Fußzeilenplatzhalter 12">
            <a:extLst>
              <a:ext uri="{FF2B5EF4-FFF2-40B4-BE49-F238E27FC236}">
                <a16:creationId xmlns:a16="http://schemas.microsoft.com/office/drawing/2014/main" id="{53847CB2-C742-0D4C-CF2A-A316C379E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/>
          <a:lstStyle/>
          <a:p>
            <a:r>
              <a:rPr lang="en-US"/>
              <a:t>Lego Mindstorm </a:t>
            </a:r>
            <a:r>
              <a:rPr lang="en-US" err="1"/>
              <a:t>Praktikum</a:t>
            </a:r>
            <a:r>
              <a:rPr lang="en-US"/>
              <a:t> Gruppe 1: Jonathan </a:t>
            </a:r>
            <a:r>
              <a:rPr lang="en-US" err="1"/>
              <a:t>Adshead</a:t>
            </a:r>
            <a:r>
              <a:rPr lang="en-US"/>
              <a:t>, Anne Schäfer, </a:t>
            </a:r>
            <a:r>
              <a:rPr lang="en-US" err="1"/>
              <a:t>Matja</a:t>
            </a:r>
            <a:r>
              <a:rPr lang="en-US"/>
              <a:t> </a:t>
            </a:r>
            <a:r>
              <a:rPr lang="en-US" err="1"/>
              <a:t>Roncevic</a:t>
            </a:r>
            <a:r>
              <a:rPr lang="en-US"/>
              <a:t>, Lea Klein</a:t>
            </a:r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2266771E-2861-4A14-A897-16C60957C9A6}"/>
              </a:ext>
            </a:extLst>
          </p:cNvPr>
          <p:cNvSpPr/>
          <p:nvPr/>
        </p:nvSpPr>
        <p:spPr>
          <a:xfrm>
            <a:off x="2551953" y="167341"/>
            <a:ext cx="8737600" cy="6502400"/>
          </a:xfrm>
          <a:custGeom>
            <a:avLst/>
            <a:gdLst>
              <a:gd name="connsiteX0" fmla="*/ 77694 w 8737600"/>
              <a:gd name="connsiteY0" fmla="*/ 944283 h 6502400"/>
              <a:gd name="connsiteX1" fmla="*/ 585694 w 8737600"/>
              <a:gd name="connsiteY1" fmla="*/ 2868706 h 6502400"/>
              <a:gd name="connsiteX2" fmla="*/ 3406588 w 8737600"/>
              <a:gd name="connsiteY2" fmla="*/ 2862730 h 6502400"/>
              <a:gd name="connsiteX3" fmla="*/ 3424518 w 8737600"/>
              <a:gd name="connsiteY3" fmla="*/ 4213412 h 6502400"/>
              <a:gd name="connsiteX4" fmla="*/ 1529976 w 8737600"/>
              <a:gd name="connsiteY4" fmla="*/ 4595906 h 6502400"/>
              <a:gd name="connsiteX5" fmla="*/ 1045882 w 8737600"/>
              <a:gd name="connsiteY5" fmla="*/ 4595906 h 6502400"/>
              <a:gd name="connsiteX6" fmla="*/ 1045882 w 8737600"/>
              <a:gd name="connsiteY6" fmla="*/ 6460565 h 6502400"/>
              <a:gd name="connsiteX7" fmla="*/ 8713694 w 8737600"/>
              <a:gd name="connsiteY7" fmla="*/ 6502400 h 6502400"/>
              <a:gd name="connsiteX8" fmla="*/ 8737600 w 8737600"/>
              <a:gd name="connsiteY8" fmla="*/ 0 h 6502400"/>
              <a:gd name="connsiteX9" fmla="*/ 0 w 8737600"/>
              <a:gd name="connsiteY9" fmla="*/ 53788 h 6502400"/>
              <a:gd name="connsiteX10" fmla="*/ 77694 w 8737600"/>
              <a:gd name="connsiteY10" fmla="*/ 944283 h 6502400"/>
              <a:gd name="connsiteX0" fmla="*/ 77694 w 8737600"/>
              <a:gd name="connsiteY0" fmla="*/ 944283 h 6502400"/>
              <a:gd name="connsiteX1" fmla="*/ 479014 w 8737600"/>
              <a:gd name="connsiteY1" fmla="*/ 1822226 h 6502400"/>
              <a:gd name="connsiteX2" fmla="*/ 3406588 w 8737600"/>
              <a:gd name="connsiteY2" fmla="*/ 2862730 h 6502400"/>
              <a:gd name="connsiteX3" fmla="*/ 3424518 w 8737600"/>
              <a:gd name="connsiteY3" fmla="*/ 4213412 h 6502400"/>
              <a:gd name="connsiteX4" fmla="*/ 1529976 w 8737600"/>
              <a:gd name="connsiteY4" fmla="*/ 4595906 h 6502400"/>
              <a:gd name="connsiteX5" fmla="*/ 1045882 w 8737600"/>
              <a:gd name="connsiteY5" fmla="*/ 4595906 h 6502400"/>
              <a:gd name="connsiteX6" fmla="*/ 1045882 w 8737600"/>
              <a:gd name="connsiteY6" fmla="*/ 6460565 h 6502400"/>
              <a:gd name="connsiteX7" fmla="*/ 8713694 w 8737600"/>
              <a:gd name="connsiteY7" fmla="*/ 6502400 h 6502400"/>
              <a:gd name="connsiteX8" fmla="*/ 8737600 w 8737600"/>
              <a:gd name="connsiteY8" fmla="*/ 0 h 6502400"/>
              <a:gd name="connsiteX9" fmla="*/ 0 w 8737600"/>
              <a:gd name="connsiteY9" fmla="*/ 53788 h 6502400"/>
              <a:gd name="connsiteX10" fmla="*/ 77694 w 8737600"/>
              <a:gd name="connsiteY10" fmla="*/ 944283 h 6502400"/>
              <a:gd name="connsiteX0" fmla="*/ 77694 w 8737600"/>
              <a:gd name="connsiteY0" fmla="*/ 944283 h 6502400"/>
              <a:gd name="connsiteX1" fmla="*/ 479014 w 8737600"/>
              <a:gd name="connsiteY1" fmla="*/ 1822226 h 6502400"/>
              <a:gd name="connsiteX2" fmla="*/ 1882887 w 8737600"/>
              <a:gd name="connsiteY2" fmla="*/ 1935779 h 6502400"/>
              <a:gd name="connsiteX3" fmla="*/ 3406588 w 8737600"/>
              <a:gd name="connsiteY3" fmla="*/ 2862730 h 6502400"/>
              <a:gd name="connsiteX4" fmla="*/ 3424518 w 8737600"/>
              <a:gd name="connsiteY4" fmla="*/ 4213412 h 6502400"/>
              <a:gd name="connsiteX5" fmla="*/ 1529976 w 8737600"/>
              <a:gd name="connsiteY5" fmla="*/ 4595906 h 6502400"/>
              <a:gd name="connsiteX6" fmla="*/ 1045882 w 8737600"/>
              <a:gd name="connsiteY6" fmla="*/ 4595906 h 6502400"/>
              <a:gd name="connsiteX7" fmla="*/ 1045882 w 8737600"/>
              <a:gd name="connsiteY7" fmla="*/ 6460565 h 6502400"/>
              <a:gd name="connsiteX8" fmla="*/ 8713694 w 8737600"/>
              <a:gd name="connsiteY8" fmla="*/ 6502400 h 6502400"/>
              <a:gd name="connsiteX9" fmla="*/ 8737600 w 8737600"/>
              <a:gd name="connsiteY9" fmla="*/ 0 h 6502400"/>
              <a:gd name="connsiteX10" fmla="*/ 0 w 8737600"/>
              <a:gd name="connsiteY10" fmla="*/ 53788 h 6502400"/>
              <a:gd name="connsiteX11" fmla="*/ 77694 w 8737600"/>
              <a:gd name="connsiteY11" fmla="*/ 944283 h 6502400"/>
              <a:gd name="connsiteX0" fmla="*/ 77694 w 8737600"/>
              <a:gd name="connsiteY0" fmla="*/ 944283 h 6502400"/>
              <a:gd name="connsiteX1" fmla="*/ 479014 w 8737600"/>
              <a:gd name="connsiteY1" fmla="*/ 1822226 h 6502400"/>
              <a:gd name="connsiteX2" fmla="*/ 1882887 w 8737600"/>
              <a:gd name="connsiteY2" fmla="*/ 1935779 h 6502400"/>
              <a:gd name="connsiteX3" fmla="*/ 3406588 w 8737600"/>
              <a:gd name="connsiteY3" fmla="*/ 2862730 h 6502400"/>
              <a:gd name="connsiteX4" fmla="*/ 3424518 w 8737600"/>
              <a:gd name="connsiteY4" fmla="*/ 4213412 h 6502400"/>
              <a:gd name="connsiteX5" fmla="*/ 1529976 w 8737600"/>
              <a:gd name="connsiteY5" fmla="*/ 4595906 h 6502400"/>
              <a:gd name="connsiteX6" fmla="*/ 1045882 w 8737600"/>
              <a:gd name="connsiteY6" fmla="*/ 4595906 h 6502400"/>
              <a:gd name="connsiteX7" fmla="*/ 1045882 w 8737600"/>
              <a:gd name="connsiteY7" fmla="*/ 6460565 h 6502400"/>
              <a:gd name="connsiteX8" fmla="*/ 8713694 w 8737600"/>
              <a:gd name="connsiteY8" fmla="*/ 6502400 h 6502400"/>
              <a:gd name="connsiteX9" fmla="*/ 8737600 w 8737600"/>
              <a:gd name="connsiteY9" fmla="*/ 0 h 6502400"/>
              <a:gd name="connsiteX10" fmla="*/ 0 w 8737600"/>
              <a:gd name="connsiteY10" fmla="*/ 53788 h 6502400"/>
              <a:gd name="connsiteX11" fmla="*/ 77694 w 8737600"/>
              <a:gd name="connsiteY11" fmla="*/ 944283 h 6502400"/>
              <a:gd name="connsiteX0" fmla="*/ 77694 w 8737600"/>
              <a:gd name="connsiteY0" fmla="*/ 944283 h 6502400"/>
              <a:gd name="connsiteX1" fmla="*/ 479014 w 8737600"/>
              <a:gd name="connsiteY1" fmla="*/ 1822226 h 6502400"/>
              <a:gd name="connsiteX2" fmla="*/ 1880982 w 8737600"/>
              <a:gd name="connsiteY2" fmla="*/ 1876724 h 6502400"/>
              <a:gd name="connsiteX3" fmla="*/ 3406588 w 8737600"/>
              <a:gd name="connsiteY3" fmla="*/ 2862730 h 6502400"/>
              <a:gd name="connsiteX4" fmla="*/ 3424518 w 8737600"/>
              <a:gd name="connsiteY4" fmla="*/ 4213412 h 6502400"/>
              <a:gd name="connsiteX5" fmla="*/ 1529976 w 8737600"/>
              <a:gd name="connsiteY5" fmla="*/ 4595906 h 6502400"/>
              <a:gd name="connsiteX6" fmla="*/ 1045882 w 8737600"/>
              <a:gd name="connsiteY6" fmla="*/ 4595906 h 6502400"/>
              <a:gd name="connsiteX7" fmla="*/ 1045882 w 8737600"/>
              <a:gd name="connsiteY7" fmla="*/ 6460565 h 6502400"/>
              <a:gd name="connsiteX8" fmla="*/ 8713694 w 8737600"/>
              <a:gd name="connsiteY8" fmla="*/ 6502400 h 6502400"/>
              <a:gd name="connsiteX9" fmla="*/ 8737600 w 8737600"/>
              <a:gd name="connsiteY9" fmla="*/ 0 h 6502400"/>
              <a:gd name="connsiteX10" fmla="*/ 0 w 8737600"/>
              <a:gd name="connsiteY10" fmla="*/ 53788 h 6502400"/>
              <a:gd name="connsiteX11" fmla="*/ 77694 w 8737600"/>
              <a:gd name="connsiteY11" fmla="*/ 944283 h 6502400"/>
              <a:gd name="connsiteX0" fmla="*/ 77694 w 8737600"/>
              <a:gd name="connsiteY0" fmla="*/ 944283 h 6502400"/>
              <a:gd name="connsiteX1" fmla="*/ 479014 w 8737600"/>
              <a:gd name="connsiteY1" fmla="*/ 1822226 h 6502400"/>
              <a:gd name="connsiteX2" fmla="*/ 1880982 w 8737600"/>
              <a:gd name="connsiteY2" fmla="*/ 1876724 h 6502400"/>
              <a:gd name="connsiteX3" fmla="*/ 3406588 w 8737600"/>
              <a:gd name="connsiteY3" fmla="*/ 2862730 h 6502400"/>
              <a:gd name="connsiteX4" fmla="*/ 3424518 w 8737600"/>
              <a:gd name="connsiteY4" fmla="*/ 4213412 h 6502400"/>
              <a:gd name="connsiteX5" fmla="*/ 1529976 w 8737600"/>
              <a:gd name="connsiteY5" fmla="*/ 4595906 h 6502400"/>
              <a:gd name="connsiteX6" fmla="*/ 1045882 w 8737600"/>
              <a:gd name="connsiteY6" fmla="*/ 4595906 h 6502400"/>
              <a:gd name="connsiteX7" fmla="*/ 1045882 w 8737600"/>
              <a:gd name="connsiteY7" fmla="*/ 6460565 h 6502400"/>
              <a:gd name="connsiteX8" fmla="*/ 8713694 w 8737600"/>
              <a:gd name="connsiteY8" fmla="*/ 6502400 h 6502400"/>
              <a:gd name="connsiteX9" fmla="*/ 8737600 w 8737600"/>
              <a:gd name="connsiteY9" fmla="*/ 0 h 6502400"/>
              <a:gd name="connsiteX10" fmla="*/ 0 w 8737600"/>
              <a:gd name="connsiteY10" fmla="*/ 53788 h 6502400"/>
              <a:gd name="connsiteX11" fmla="*/ 77694 w 8737600"/>
              <a:gd name="connsiteY11" fmla="*/ 944283 h 6502400"/>
              <a:gd name="connsiteX0" fmla="*/ 77694 w 8737600"/>
              <a:gd name="connsiteY0" fmla="*/ 944283 h 6502400"/>
              <a:gd name="connsiteX1" fmla="*/ 479014 w 8737600"/>
              <a:gd name="connsiteY1" fmla="*/ 1822226 h 6502400"/>
              <a:gd name="connsiteX2" fmla="*/ 1880982 w 8737600"/>
              <a:gd name="connsiteY2" fmla="*/ 1876724 h 6502400"/>
              <a:gd name="connsiteX3" fmla="*/ 3406588 w 8737600"/>
              <a:gd name="connsiteY3" fmla="*/ 2862730 h 6502400"/>
              <a:gd name="connsiteX4" fmla="*/ 3424518 w 8737600"/>
              <a:gd name="connsiteY4" fmla="*/ 4213412 h 6502400"/>
              <a:gd name="connsiteX5" fmla="*/ 1529976 w 8737600"/>
              <a:gd name="connsiteY5" fmla="*/ 4595906 h 6502400"/>
              <a:gd name="connsiteX6" fmla="*/ 1045882 w 8737600"/>
              <a:gd name="connsiteY6" fmla="*/ 4595906 h 6502400"/>
              <a:gd name="connsiteX7" fmla="*/ 1045882 w 8737600"/>
              <a:gd name="connsiteY7" fmla="*/ 6460565 h 6502400"/>
              <a:gd name="connsiteX8" fmla="*/ 8713694 w 8737600"/>
              <a:gd name="connsiteY8" fmla="*/ 6502400 h 6502400"/>
              <a:gd name="connsiteX9" fmla="*/ 8737600 w 8737600"/>
              <a:gd name="connsiteY9" fmla="*/ 0 h 6502400"/>
              <a:gd name="connsiteX10" fmla="*/ 0 w 8737600"/>
              <a:gd name="connsiteY10" fmla="*/ 53788 h 6502400"/>
              <a:gd name="connsiteX11" fmla="*/ 77694 w 8737600"/>
              <a:gd name="connsiteY11" fmla="*/ 944283 h 6502400"/>
              <a:gd name="connsiteX0" fmla="*/ 77694 w 8737600"/>
              <a:gd name="connsiteY0" fmla="*/ 944283 h 6502400"/>
              <a:gd name="connsiteX1" fmla="*/ 479014 w 8737600"/>
              <a:gd name="connsiteY1" fmla="*/ 1822226 h 6502400"/>
              <a:gd name="connsiteX2" fmla="*/ 1880982 w 8737600"/>
              <a:gd name="connsiteY2" fmla="*/ 1876724 h 6502400"/>
              <a:gd name="connsiteX3" fmla="*/ 3406588 w 8737600"/>
              <a:gd name="connsiteY3" fmla="*/ 2862730 h 6502400"/>
              <a:gd name="connsiteX4" fmla="*/ 3424518 w 8737600"/>
              <a:gd name="connsiteY4" fmla="*/ 4213412 h 6502400"/>
              <a:gd name="connsiteX5" fmla="*/ 1529976 w 8737600"/>
              <a:gd name="connsiteY5" fmla="*/ 4595906 h 6502400"/>
              <a:gd name="connsiteX6" fmla="*/ 1045882 w 8737600"/>
              <a:gd name="connsiteY6" fmla="*/ 4595906 h 6502400"/>
              <a:gd name="connsiteX7" fmla="*/ 1045882 w 8737600"/>
              <a:gd name="connsiteY7" fmla="*/ 6460565 h 6502400"/>
              <a:gd name="connsiteX8" fmla="*/ 8713694 w 8737600"/>
              <a:gd name="connsiteY8" fmla="*/ 6502400 h 6502400"/>
              <a:gd name="connsiteX9" fmla="*/ 8737600 w 8737600"/>
              <a:gd name="connsiteY9" fmla="*/ 0 h 6502400"/>
              <a:gd name="connsiteX10" fmla="*/ 0 w 8737600"/>
              <a:gd name="connsiteY10" fmla="*/ 53788 h 6502400"/>
              <a:gd name="connsiteX11" fmla="*/ 77694 w 8737600"/>
              <a:gd name="connsiteY11" fmla="*/ 944283 h 6502400"/>
              <a:gd name="connsiteX0" fmla="*/ 77694 w 8737600"/>
              <a:gd name="connsiteY0" fmla="*/ 944283 h 6502400"/>
              <a:gd name="connsiteX1" fmla="*/ 1140049 w 8737600"/>
              <a:gd name="connsiteY1" fmla="*/ 1862231 h 6502400"/>
              <a:gd name="connsiteX2" fmla="*/ 1880982 w 8737600"/>
              <a:gd name="connsiteY2" fmla="*/ 1876724 h 6502400"/>
              <a:gd name="connsiteX3" fmla="*/ 3406588 w 8737600"/>
              <a:gd name="connsiteY3" fmla="*/ 2862730 h 6502400"/>
              <a:gd name="connsiteX4" fmla="*/ 3424518 w 8737600"/>
              <a:gd name="connsiteY4" fmla="*/ 4213412 h 6502400"/>
              <a:gd name="connsiteX5" fmla="*/ 1529976 w 8737600"/>
              <a:gd name="connsiteY5" fmla="*/ 4595906 h 6502400"/>
              <a:gd name="connsiteX6" fmla="*/ 1045882 w 8737600"/>
              <a:gd name="connsiteY6" fmla="*/ 4595906 h 6502400"/>
              <a:gd name="connsiteX7" fmla="*/ 1045882 w 8737600"/>
              <a:gd name="connsiteY7" fmla="*/ 6460565 h 6502400"/>
              <a:gd name="connsiteX8" fmla="*/ 8713694 w 8737600"/>
              <a:gd name="connsiteY8" fmla="*/ 6502400 h 6502400"/>
              <a:gd name="connsiteX9" fmla="*/ 8737600 w 8737600"/>
              <a:gd name="connsiteY9" fmla="*/ 0 h 6502400"/>
              <a:gd name="connsiteX10" fmla="*/ 0 w 8737600"/>
              <a:gd name="connsiteY10" fmla="*/ 53788 h 6502400"/>
              <a:gd name="connsiteX11" fmla="*/ 77694 w 8737600"/>
              <a:gd name="connsiteY11" fmla="*/ 944283 h 6502400"/>
              <a:gd name="connsiteX0" fmla="*/ 77694 w 8737600"/>
              <a:gd name="connsiteY0" fmla="*/ 944283 h 6502400"/>
              <a:gd name="connsiteX1" fmla="*/ 1140049 w 8737600"/>
              <a:gd name="connsiteY1" fmla="*/ 1862231 h 6502400"/>
              <a:gd name="connsiteX2" fmla="*/ 1880982 w 8737600"/>
              <a:gd name="connsiteY2" fmla="*/ 1876724 h 6502400"/>
              <a:gd name="connsiteX3" fmla="*/ 3406588 w 8737600"/>
              <a:gd name="connsiteY3" fmla="*/ 2862730 h 6502400"/>
              <a:gd name="connsiteX4" fmla="*/ 3424518 w 8737600"/>
              <a:gd name="connsiteY4" fmla="*/ 4213412 h 6502400"/>
              <a:gd name="connsiteX5" fmla="*/ 1529976 w 8737600"/>
              <a:gd name="connsiteY5" fmla="*/ 4595906 h 6502400"/>
              <a:gd name="connsiteX6" fmla="*/ 1045882 w 8737600"/>
              <a:gd name="connsiteY6" fmla="*/ 4595906 h 6502400"/>
              <a:gd name="connsiteX7" fmla="*/ 1045882 w 8737600"/>
              <a:gd name="connsiteY7" fmla="*/ 6460565 h 6502400"/>
              <a:gd name="connsiteX8" fmla="*/ 8713694 w 8737600"/>
              <a:gd name="connsiteY8" fmla="*/ 6502400 h 6502400"/>
              <a:gd name="connsiteX9" fmla="*/ 8737600 w 8737600"/>
              <a:gd name="connsiteY9" fmla="*/ 0 h 6502400"/>
              <a:gd name="connsiteX10" fmla="*/ 0 w 8737600"/>
              <a:gd name="connsiteY10" fmla="*/ 53788 h 6502400"/>
              <a:gd name="connsiteX11" fmla="*/ 77694 w 8737600"/>
              <a:gd name="connsiteY11" fmla="*/ 944283 h 6502400"/>
              <a:gd name="connsiteX0" fmla="*/ 77694 w 8737600"/>
              <a:gd name="connsiteY0" fmla="*/ 944283 h 6502400"/>
              <a:gd name="connsiteX1" fmla="*/ 1140049 w 8737600"/>
              <a:gd name="connsiteY1" fmla="*/ 1862231 h 6502400"/>
              <a:gd name="connsiteX2" fmla="*/ 1880982 w 8737600"/>
              <a:gd name="connsiteY2" fmla="*/ 1876724 h 6502400"/>
              <a:gd name="connsiteX3" fmla="*/ 3406588 w 8737600"/>
              <a:gd name="connsiteY3" fmla="*/ 2862730 h 6502400"/>
              <a:gd name="connsiteX4" fmla="*/ 3018118 w 8737600"/>
              <a:gd name="connsiteY4" fmla="*/ 4457252 h 6502400"/>
              <a:gd name="connsiteX5" fmla="*/ 1529976 w 8737600"/>
              <a:gd name="connsiteY5" fmla="*/ 4595906 h 6502400"/>
              <a:gd name="connsiteX6" fmla="*/ 1045882 w 8737600"/>
              <a:gd name="connsiteY6" fmla="*/ 4595906 h 6502400"/>
              <a:gd name="connsiteX7" fmla="*/ 1045882 w 8737600"/>
              <a:gd name="connsiteY7" fmla="*/ 6460565 h 6502400"/>
              <a:gd name="connsiteX8" fmla="*/ 8713694 w 8737600"/>
              <a:gd name="connsiteY8" fmla="*/ 6502400 h 6502400"/>
              <a:gd name="connsiteX9" fmla="*/ 8737600 w 8737600"/>
              <a:gd name="connsiteY9" fmla="*/ 0 h 6502400"/>
              <a:gd name="connsiteX10" fmla="*/ 0 w 8737600"/>
              <a:gd name="connsiteY10" fmla="*/ 53788 h 6502400"/>
              <a:gd name="connsiteX11" fmla="*/ 77694 w 8737600"/>
              <a:gd name="connsiteY11" fmla="*/ 944283 h 6502400"/>
              <a:gd name="connsiteX0" fmla="*/ 77694 w 8737600"/>
              <a:gd name="connsiteY0" fmla="*/ 944283 h 6502400"/>
              <a:gd name="connsiteX1" fmla="*/ 1140049 w 8737600"/>
              <a:gd name="connsiteY1" fmla="*/ 1862231 h 6502400"/>
              <a:gd name="connsiteX2" fmla="*/ 1880982 w 8737600"/>
              <a:gd name="connsiteY2" fmla="*/ 1876724 h 6502400"/>
              <a:gd name="connsiteX3" fmla="*/ 3406588 w 8737600"/>
              <a:gd name="connsiteY3" fmla="*/ 2862730 h 6502400"/>
              <a:gd name="connsiteX4" fmla="*/ 3018118 w 8737600"/>
              <a:gd name="connsiteY4" fmla="*/ 4457252 h 6502400"/>
              <a:gd name="connsiteX5" fmla="*/ 1529976 w 8737600"/>
              <a:gd name="connsiteY5" fmla="*/ 4595906 h 6502400"/>
              <a:gd name="connsiteX6" fmla="*/ 1045882 w 8737600"/>
              <a:gd name="connsiteY6" fmla="*/ 4595906 h 6502400"/>
              <a:gd name="connsiteX7" fmla="*/ 1045882 w 8737600"/>
              <a:gd name="connsiteY7" fmla="*/ 6460565 h 6502400"/>
              <a:gd name="connsiteX8" fmla="*/ 8713694 w 8737600"/>
              <a:gd name="connsiteY8" fmla="*/ 6502400 h 6502400"/>
              <a:gd name="connsiteX9" fmla="*/ 8737600 w 8737600"/>
              <a:gd name="connsiteY9" fmla="*/ 0 h 6502400"/>
              <a:gd name="connsiteX10" fmla="*/ 0 w 8737600"/>
              <a:gd name="connsiteY10" fmla="*/ 53788 h 6502400"/>
              <a:gd name="connsiteX11" fmla="*/ 77694 w 8737600"/>
              <a:gd name="connsiteY11" fmla="*/ 944283 h 6502400"/>
              <a:gd name="connsiteX0" fmla="*/ 77694 w 8737600"/>
              <a:gd name="connsiteY0" fmla="*/ 944283 h 6502400"/>
              <a:gd name="connsiteX1" fmla="*/ 1140049 w 8737600"/>
              <a:gd name="connsiteY1" fmla="*/ 1862231 h 6502400"/>
              <a:gd name="connsiteX2" fmla="*/ 1880982 w 8737600"/>
              <a:gd name="connsiteY2" fmla="*/ 1876724 h 6502400"/>
              <a:gd name="connsiteX3" fmla="*/ 3406588 w 8737600"/>
              <a:gd name="connsiteY3" fmla="*/ 2862730 h 6502400"/>
              <a:gd name="connsiteX4" fmla="*/ 3018118 w 8737600"/>
              <a:gd name="connsiteY4" fmla="*/ 4457252 h 6502400"/>
              <a:gd name="connsiteX5" fmla="*/ 2962536 w 8737600"/>
              <a:gd name="connsiteY5" fmla="*/ 5498114 h 6502400"/>
              <a:gd name="connsiteX6" fmla="*/ 1045882 w 8737600"/>
              <a:gd name="connsiteY6" fmla="*/ 4595906 h 6502400"/>
              <a:gd name="connsiteX7" fmla="*/ 1045882 w 8737600"/>
              <a:gd name="connsiteY7" fmla="*/ 6460565 h 6502400"/>
              <a:gd name="connsiteX8" fmla="*/ 8713694 w 8737600"/>
              <a:gd name="connsiteY8" fmla="*/ 6502400 h 6502400"/>
              <a:gd name="connsiteX9" fmla="*/ 8737600 w 8737600"/>
              <a:gd name="connsiteY9" fmla="*/ 0 h 6502400"/>
              <a:gd name="connsiteX10" fmla="*/ 0 w 8737600"/>
              <a:gd name="connsiteY10" fmla="*/ 53788 h 6502400"/>
              <a:gd name="connsiteX11" fmla="*/ 77694 w 8737600"/>
              <a:gd name="connsiteY11" fmla="*/ 944283 h 6502400"/>
              <a:gd name="connsiteX0" fmla="*/ 77694 w 8737600"/>
              <a:gd name="connsiteY0" fmla="*/ 944283 h 6502400"/>
              <a:gd name="connsiteX1" fmla="*/ 1140049 w 8737600"/>
              <a:gd name="connsiteY1" fmla="*/ 1862231 h 6502400"/>
              <a:gd name="connsiteX2" fmla="*/ 1880982 w 8737600"/>
              <a:gd name="connsiteY2" fmla="*/ 1876724 h 6502400"/>
              <a:gd name="connsiteX3" fmla="*/ 3406588 w 8737600"/>
              <a:gd name="connsiteY3" fmla="*/ 2862730 h 6502400"/>
              <a:gd name="connsiteX4" fmla="*/ 2999830 w 8737600"/>
              <a:gd name="connsiteY4" fmla="*/ 4390196 h 6502400"/>
              <a:gd name="connsiteX5" fmla="*/ 2962536 w 8737600"/>
              <a:gd name="connsiteY5" fmla="*/ 5498114 h 6502400"/>
              <a:gd name="connsiteX6" fmla="*/ 1045882 w 8737600"/>
              <a:gd name="connsiteY6" fmla="*/ 4595906 h 6502400"/>
              <a:gd name="connsiteX7" fmla="*/ 1045882 w 8737600"/>
              <a:gd name="connsiteY7" fmla="*/ 6460565 h 6502400"/>
              <a:gd name="connsiteX8" fmla="*/ 8713694 w 8737600"/>
              <a:gd name="connsiteY8" fmla="*/ 6502400 h 6502400"/>
              <a:gd name="connsiteX9" fmla="*/ 8737600 w 8737600"/>
              <a:gd name="connsiteY9" fmla="*/ 0 h 6502400"/>
              <a:gd name="connsiteX10" fmla="*/ 0 w 8737600"/>
              <a:gd name="connsiteY10" fmla="*/ 53788 h 6502400"/>
              <a:gd name="connsiteX11" fmla="*/ 77694 w 8737600"/>
              <a:gd name="connsiteY11" fmla="*/ 944283 h 6502400"/>
              <a:gd name="connsiteX0" fmla="*/ 77694 w 8737600"/>
              <a:gd name="connsiteY0" fmla="*/ 944283 h 6502400"/>
              <a:gd name="connsiteX1" fmla="*/ 1140049 w 8737600"/>
              <a:gd name="connsiteY1" fmla="*/ 1862231 h 6502400"/>
              <a:gd name="connsiteX2" fmla="*/ 1880982 w 8737600"/>
              <a:gd name="connsiteY2" fmla="*/ 1876724 h 6502400"/>
              <a:gd name="connsiteX3" fmla="*/ 3406588 w 8737600"/>
              <a:gd name="connsiteY3" fmla="*/ 2862730 h 6502400"/>
              <a:gd name="connsiteX4" fmla="*/ 2999830 w 8737600"/>
              <a:gd name="connsiteY4" fmla="*/ 4390196 h 6502400"/>
              <a:gd name="connsiteX5" fmla="*/ 2974728 w 8737600"/>
              <a:gd name="connsiteY5" fmla="*/ 5559074 h 6502400"/>
              <a:gd name="connsiteX6" fmla="*/ 1045882 w 8737600"/>
              <a:gd name="connsiteY6" fmla="*/ 4595906 h 6502400"/>
              <a:gd name="connsiteX7" fmla="*/ 1045882 w 8737600"/>
              <a:gd name="connsiteY7" fmla="*/ 6460565 h 6502400"/>
              <a:gd name="connsiteX8" fmla="*/ 8713694 w 8737600"/>
              <a:gd name="connsiteY8" fmla="*/ 6502400 h 6502400"/>
              <a:gd name="connsiteX9" fmla="*/ 8737600 w 8737600"/>
              <a:gd name="connsiteY9" fmla="*/ 0 h 6502400"/>
              <a:gd name="connsiteX10" fmla="*/ 0 w 8737600"/>
              <a:gd name="connsiteY10" fmla="*/ 53788 h 6502400"/>
              <a:gd name="connsiteX11" fmla="*/ 77694 w 8737600"/>
              <a:gd name="connsiteY11" fmla="*/ 944283 h 6502400"/>
              <a:gd name="connsiteX0" fmla="*/ 77694 w 8737600"/>
              <a:gd name="connsiteY0" fmla="*/ 944283 h 6502400"/>
              <a:gd name="connsiteX1" fmla="*/ 1140049 w 8737600"/>
              <a:gd name="connsiteY1" fmla="*/ 1862231 h 6502400"/>
              <a:gd name="connsiteX2" fmla="*/ 1880982 w 8737600"/>
              <a:gd name="connsiteY2" fmla="*/ 1876724 h 6502400"/>
              <a:gd name="connsiteX3" fmla="*/ 3406588 w 8737600"/>
              <a:gd name="connsiteY3" fmla="*/ 2862730 h 6502400"/>
              <a:gd name="connsiteX4" fmla="*/ 2999830 w 8737600"/>
              <a:gd name="connsiteY4" fmla="*/ 4390196 h 6502400"/>
              <a:gd name="connsiteX5" fmla="*/ 2974728 w 8737600"/>
              <a:gd name="connsiteY5" fmla="*/ 5559074 h 6502400"/>
              <a:gd name="connsiteX6" fmla="*/ 903642 w 8737600"/>
              <a:gd name="connsiteY6" fmla="*/ 5520466 h 6502400"/>
              <a:gd name="connsiteX7" fmla="*/ 1045882 w 8737600"/>
              <a:gd name="connsiteY7" fmla="*/ 6460565 h 6502400"/>
              <a:gd name="connsiteX8" fmla="*/ 8713694 w 8737600"/>
              <a:gd name="connsiteY8" fmla="*/ 6502400 h 6502400"/>
              <a:gd name="connsiteX9" fmla="*/ 8737600 w 8737600"/>
              <a:gd name="connsiteY9" fmla="*/ 0 h 6502400"/>
              <a:gd name="connsiteX10" fmla="*/ 0 w 8737600"/>
              <a:gd name="connsiteY10" fmla="*/ 53788 h 6502400"/>
              <a:gd name="connsiteX11" fmla="*/ 77694 w 8737600"/>
              <a:gd name="connsiteY11" fmla="*/ 944283 h 65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37600" h="6502400">
                <a:moveTo>
                  <a:pt x="77694" y="944283"/>
                </a:moveTo>
                <a:lnTo>
                  <a:pt x="1140049" y="1862231"/>
                </a:lnTo>
                <a:cubicBezTo>
                  <a:pt x="1881480" y="1870025"/>
                  <a:pt x="1785346" y="1800350"/>
                  <a:pt x="1880982" y="1876724"/>
                </a:cubicBezTo>
                <a:cubicBezTo>
                  <a:pt x="2296172" y="2224443"/>
                  <a:pt x="2898053" y="2534061"/>
                  <a:pt x="3406588" y="2862730"/>
                </a:cubicBezTo>
                <a:cubicBezTo>
                  <a:pt x="3277098" y="3394237"/>
                  <a:pt x="3454440" y="3889169"/>
                  <a:pt x="2999830" y="4390196"/>
                </a:cubicBezTo>
                <a:lnTo>
                  <a:pt x="2974728" y="5559074"/>
                </a:lnTo>
                <a:lnTo>
                  <a:pt x="903642" y="5520466"/>
                </a:lnTo>
                <a:lnTo>
                  <a:pt x="1045882" y="6460565"/>
                </a:lnTo>
                <a:lnTo>
                  <a:pt x="8713694" y="6502400"/>
                </a:lnTo>
                <a:cubicBezTo>
                  <a:pt x="8721663" y="4334933"/>
                  <a:pt x="8729631" y="2167467"/>
                  <a:pt x="8737600" y="0"/>
                </a:cubicBezTo>
                <a:lnTo>
                  <a:pt x="0" y="53788"/>
                </a:lnTo>
                <a:lnTo>
                  <a:pt x="77694" y="944283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5873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2D6123A-7E35-2271-B74A-2EA7773B5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/>
          </a:bodyPr>
          <a:lstStyle/>
          <a:p>
            <a:r>
              <a:rPr lang="de-DE"/>
              <a:t>Übersicht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62243A-91DA-DE59-75A5-EE1F29AD3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700691"/>
            <a:ext cx="8476434" cy="3359621"/>
          </a:xfrm>
        </p:spPr>
        <p:txBody>
          <a:bodyPr>
            <a:normAutofit/>
          </a:bodyPr>
          <a:lstStyle/>
          <a:p>
            <a:r>
              <a:rPr lang="de-DE"/>
              <a:t>Was war das Ziel?</a:t>
            </a:r>
          </a:p>
          <a:p>
            <a:r>
              <a:rPr lang="de-DE"/>
              <a:t>Erweiterung</a:t>
            </a:r>
          </a:p>
          <a:p>
            <a:r>
              <a:rPr lang="de-DE"/>
              <a:t>Tatsächlicher Ablauf</a:t>
            </a:r>
          </a:p>
          <a:p>
            <a:r>
              <a:rPr lang="de-DE"/>
              <a:t>Herausforderungen und wie die Helden es lösten</a:t>
            </a:r>
          </a:p>
          <a:p>
            <a:r>
              <a:rPr lang="de-DE"/>
              <a:t>Die Magie hinter der Hardware - Software</a:t>
            </a:r>
          </a:p>
          <a:p>
            <a:r>
              <a:rPr lang="de-DE"/>
              <a:t>Demo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FB0CC0-FFF8-9294-CC02-D52F0BAF8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</p:spTree>
    <p:extLst>
      <p:ext uri="{BB962C8B-B14F-4D97-AF65-F5344CB8AC3E}">
        <p14:creationId xmlns:p14="http://schemas.microsoft.com/office/powerpoint/2010/main" val="1027701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7DD8518-4289-43CE-9E36-8E7E0D7DD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Diagramm, Text, Plan, technische Zeichnung enthält.&#10;&#10;Automatisch generierte Beschreibung">
            <a:extLst>
              <a:ext uri="{FF2B5EF4-FFF2-40B4-BE49-F238E27FC236}">
                <a16:creationId xmlns:a16="http://schemas.microsoft.com/office/drawing/2014/main" id="{D3F2A9E7-50A2-CD33-EFA3-C18EB947D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010" y="424162"/>
            <a:ext cx="8795981" cy="6091216"/>
          </a:xfrm>
          <a:prstGeom prst="rect">
            <a:avLst/>
          </a:prstGeom>
        </p:spPr>
      </p:pic>
      <p:sp>
        <p:nvSpPr>
          <p:cNvPr id="12" name="Fußzeilenplatzhalter 12">
            <a:extLst>
              <a:ext uri="{FF2B5EF4-FFF2-40B4-BE49-F238E27FC236}">
                <a16:creationId xmlns:a16="http://schemas.microsoft.com/office/drawing/2014/main" id="{53847CB2-C742-0D4C-CF2A-A316C379E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/>
          <a:lstStyle/>
          <a:p>
            <a:r>
              <a:rPr lang="en-US"/>
              <a:t>Lego Mindstorm </a:t>
            </a:r>
            <a:r>
              <a:rPr lang="en-US" err="1"/>
              <a:t>Praktikum</a:t>
            </a:r>
            <a:r>
              <a:rPr lang="en-US"/>
              <a:t> Gruppe 1: Jonathan </a:t>
            </a:r>
            <a:r>
              <a:rPr lang="en-US" err="1"/>
              <a:t>Adshead</a:t>
            </a:r>
            <a:r>
              <a:rPr lang="en-US"/>
              <a:t>, Anne Schäfer, </a:t>
            </a:r>
            <a:r>
              <a:rPr lang="en-US" err="1"/>
              <a:t>Matja</a:t>
            </a:r>
            <a:r>
              <a:rPr lang="en-US"/>
              <a:t> </a:t>
            </a:r>
            <a:r>
              <a:rPr lang="en-US" err="1"/>
              <a:t>Roncevic</a:t>
            </a:r>
            <a:r>
              <a:rPr lang="en-US"/>
              <a:t>, Lea Klein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3565ABB2-5137-5EAA-0F33-75BE8066938B}"/>
              </a:ext>
            </a:extLst>
          </p:cNvPr>
          <p:cNvSpPr/>
          <p:nvPr/>
        </p:nvSpPr>
        <p:spPr>
          <a:xfrm>
            <a:off x="1432261" y="299719"/>
            <a:ext cx="9737763" cy="5228515"/>
          </a:xfrm>
          <a:custGeom>
            <a:avLst/>
            <a:gdLst>
              <a:gd name="connsiteX0" fmla="*/ 0 w 9885083"/>
              <a:gd name="connsiteY0" fmla="*/ 89647 h 5444564"/>
              <a:gd name="connsiteX1" fmla="*/ 268941 w 9885083"/>
              <a:gd name="connsiteY1" fmla="*/ 5444564 h 5444564"/>
              <a:gd name="connsiteX2" fmla="*/ 2061883 w 9885083"/>
              <a:gd name="connsiteY2" fmla="*/ 4667623 h 5444564"/>
              <a:gd name="connsiteX3" fmla="*/ 2707341 w 9885083"/>
              <a:gd name="connsiteY3" fmla="*/ 4697505 h 5444564"/>
              <a:gd name="connsiteX4" fmla="*/ 5301130 w 9885083"/>
              <a:gd name="connsiteY4" fmla="*/ 4434541 h 5444564"/>
              <a:gd name="connsiteX5" fmla="*/ 6837083 w 9885083"/>
              <a:gd name="connsiteY5" fmla="*/ 4781176 h 5444564"/>
              <a:gd name="connsiteX6" fmla="*/ 7392894 w 9885083"/>
              <a:gd name="connsiteY6" fmla="*/ 4984376 h 5444564"/>
              <a:gd name="connsiteX7" fmla="*/ 9885083 w 9885083"/>
              <a:gd name="connsiteY7" fmla="*/ 4482353 h 5444564"/>
              <a:gd name="connsiteX8" fmla="*/ 9622118 w 9885083"/>
              <a:gd name="connsiteY8" fmla="*/ 0 h 5444564"/>
              <a:gd name="connsiteX9" fmla="*/ 0 w 9885083"/>
              <a:gd name="connsiteY9" fmla="*/ 89647 h 5444564"/>
              <a:gd name="connsiteX0" fmla="*/ 0 w 9885083"/>
              <a:gd name="connsiteY0" fmla="*/ 1095487 h 5444564"/>
              <a:gd name="connsiteX1" fmla="*/ 268941 w 9885083"/>
              <a:gd name="connsiteY1" fmla="*/ 5444564 h 5444564"/>
              <a:gd name="connsiteX2" fmla="*/ 2061883 w 9885083"/>
              <a:gd name="connsiteY2" fmla="*/ 4667623 h 5444564"/>
              <a:gd name="connsiteX3" fmla="*/ 2707341 w 9885083"/>
              <a:gd name="connsiteY3" fmla="*/ 4697505 h 5444564"/>
              <a:gd name="connsiteX4" fmla="*/ 5301130 w 9885083"/>
              <a:gd name="connsiteY4" fmla="*/ 4434541 h 5444564"/>
              <a:gd name="connsiteX5" fmla="*/ 6837083 w 9885083"/>
              <a:gd name="connsiteY5" fmla="*/ 4781176 h 5444564"/>
              <a:gd name="connsiteX6" fmla="*/ 7392894 w 9885083"/>
              <a:gd name="connsiteY6" fmla="*/ 4984376 h 5444564"/>
              <a:gd name="connsiteX7" fmla="*/ 9885083 w 9885083"/>
              <a:gd name="connsiteY7" fmla="*/ 4482353 h 5444564"/>
              <a:gd name="connsiteX8" fmla="*/ 9622118 w 9885083"/>
              <a:gd name="connsiteY8" fmla="*/ 0 h 5444564"/>
              <a:gd name="connsiteX9" fmla="*/ 0 w 9885083"/>
              <a:gd name="connsiteY9" fmla="*/ 1095487 h 5444564"/>
              <a:gd name="connsiteX0" fmla="*/ 0 w 9885083"/>
              <a:gd name="connsiteY0" fmla="*/ 323327 h 4672404"/>
              <a:gd name="connsiteX1" fmla="*/ 268941 w 9885083"/>
              <a:gd name="connsiteY1" fmla="*/ 4672404 h 4672404"/>
              <a:gd name="connsiteX2" fmla="*/ 2061883 w 9885083"/>
              <a:gd name="connsiteY2" fmla="*/ 3895463 h 4672404"/>
              <a:gd name="connsiteX3" fmla="*/ 2707341 w 9885083"/>
              <a:gd name="connsiteY3" fmla="*/ 3925345 h 4672404"/>
              <a:gd name="connsiteX4" fmla="*/ 5301130 w 9885083"/>
              <a:gd name="connsiteY4" fmla="*/ 3662381 h 4672404"/>
              <a:gd name="connsiteX5" fmla="*/ 6837083 w 9885083"/>
              <a:gd name="connsiteY5" fmla="*/ 4009016 h 4672404"/>
              <a:gd name="connsiteX6" fmla="*/ 7392894 w 9885083"/>
              <a:gd name="connsiteY6" fmla="*/ 4212216 h 4672404"/>
              <a:gd name="connsiteX7" fmla="*/ 9885083 w 9885083"/>
              <a:gd name="connsiteY7" fmla="*/ 3710193 h 4672404"/>
              <a:gd name="connsiteX8" fmla="*/ 9296998 w 9885083"/>
              <a:gd name="connsiteY8" fmla="*/ 0 h 4672404"/>
              <a:gd name="connsiteX9" fmla="*/ 0 w 9885083"/>
              <a:gd name="connsiteY9" fmla="*/ 323327 h 4672404"/>
              <a:gd name="connsiteX0" fmla="*/ 0 w 9753003"/>
              <a:gd name="connsiteY0" fmla="*/ 242047 h 4672404"/>
              <a:gd name="connsiteX1" fmla="*/ 136861 w 9753003"/>
              <a:gd name="connsiteY1" fmla="*/ 4672404 h 4672404"/>
              <a:gd name="connsiteX2" fmla="*/ 1929803 w 9753003"/>
              <a:gd name="connsiteY2" fmla="*/ 3895463 h 4672404"/>
              <a:gd name="connsiteX3" fmla="*/ 2575261 w 9753003"/>
              <a:gd name="connsiteY3" fmla="*/ 3925345 h 4672404"/>
              <a:gd name="connsiteX4" fmla="*/ 5169050 w 9753003"/>
              <a:gd name="connsiteY4" fmla="*/ 3662381 h 4672404"/>
              <a:gd name="connsiteX5" fmla="*/ 6705003 w 9753003"/>
              <a:gd name="connsiteY5" fmla="*/ 4009016 h 4672404"/>
              <a:gd name="connsiteX6" fmla="*/ 7260814 w 9753003"/>
              <a:gd name="connsiteY6" fmla="*/ 4212216 h 4672404"/>
              <a:gd name="connsiteX7" fmla="*/ 9753003 w 9753003"/>
              <a:gd name="connsiteY7" fmla="*/ 3710193 h 4672404"/>
              <a:gd name="connsiteX8" fmla="*/ 9164918 w 9753003"/>
              <a:gd name="connsiteY8" fmla="*/ 0 h 4672404"/>
              <a:gd name="connsiteX9" fmla="*/ 0 w 9753003"/>
              <a:gd name="connsiteY9" fmla="*/ 242047 h 4672404"/>
              <a:gd name="connsiteX0" fmla="*/ 0 w 9753003"/>
              <a:gd name="connsiteY0" fmla="*/ 130287 h 4560644"/>
              <a:gd name="connsiteX1" fmla="*/ 136861 w 9753003"/>
              <a:gd name="connsiteY1" fmla="*/ 4560644 h 4560644"/>
              <a:gd name="connsiteX2" fmla="*/ 1929803 w 9753003"/>
              <a:gd name="connsiteY2" fmla="*/ 3783703 h 4560644"/>
              <a:gd name="connsiteX3" fmla="*/ 2575261 w 9753003"/>
              <a:gd name="connsiteY3" fmla="*/ 3813585 h 4560644"/>
              <a:gd name="connsiteX4" fmla="*/ 5169050 w 9753003"/>
              <a:gd name="connsiteY4" fmla="*/ 3550621 h 4560644"/>
              <a:gd name="connsiteX5" fmla="*/ 6705003 w 9753003"/>
              <a:gd name="connsiteY5" fmla="*/ 3897256 h 4560644"/>
              <a:gd name="connsiteX6" fmla="*/ 7260814 w 9753003"/>
              <a:gd name="connsiteY6" fmla="*/ 4100456 h 4560644"/>
              <a:gd name="connsiteX7" fmla="*/ 9753003 w 9753003"/>
              <a:gd name="connsiteY7" fmla="*/ 3598433 h 4560644"/>
              <a:gd name="connsiteX8" fmla="*/ 9022678 w 9753003"/>
              <a:gd name="connsiteY8" fmla="*/ 0 h 4560644"/>
              <a:gd name="connsiteX9" fmla="*/ 0 w 9753003"/>
              <a:gd name="connsiteY9" fmla="*/ 130287 h 4560644"/>
              <a:gd name="connsiteX0" fmla="*/ 0 w 9753003"/>
              <a:gd name="connsiteY0" fmla="*/ 130287 h 4560644"/>
              <a:gd name="connsiteX1" fmla="*/ 136861 w 9753003"/>
              <a:gd name="connsiteY1" fmla="*/ 4560644 h 4560644"/>
              <a:gd name="connsiteX2" fmla="*/ 1929803 w 9753003"/>
              <a:gd name="connsiteY2" fmla="*/ 3783703 h 4560644"/>
              <a:gd name="connsiteX3" fmla="*/ 2575261 w 9753003"/>
              <a:gd name="connsiteY3" fmla="*/ 3813585 h 4560644"/>
              <a:gd name="connsiteX4" fmla="*/ 5169050 w 9753003"/>
              <a:gd name="connsiteY4" fmla="*/ 3550621 h 4560644"/>
              <a:gd name="connsiteX5" fmla="*/ 6705003 w 9753003"/>
              <a:gd name="connsiteY5" fmla="*/ 3897256 h 4560644"/>
              <a:gd name="connsiteX6" fmla="*/ 7260814 w 9753003"/>
              <a:gd name="connsiteY6" fmla="*/ 4100456 h 4560644"/>
              <a:gd name="connsiteX7" fmla="*/ 9753003 w 9753003"/>
              <a:gd name="connsiteY7" fmla="*/ 3598433 h 4560644"/>
              <a:gd name="connsiteX8" fmla="*/ 9022678 w 9753003"/>
              <a:gd name="connsiteY8" fmla="*/ 0 h 4560644"/>
              <a:gd name="connsiteX9" fmla="*/ 3642659 w 9753003"/>
              <a:gd name="connsiteY9" fmla="*/ 89049 h 4560644"/>
              <a:gd name="connsiteX10" fmla="*/ 0 w 9753003"/>
              <a:gd name="connsiteY10" fmla="*/ 130287 h 4560644"/>
              <a:gd name="connsiteX0" fmla="*/ 0 w 9753003"/>
              <a:gd name="connsiteY0" fmla="*/ 130287 h 4560644"/>
              <a:gd name="connsiteX1" fmla="*/ 136861 w 9753003"/>
              <a:gd name="connsiteY1" fmla="*/ 4560644 h 4560644"/>
              <a:gd name="connsiteX2" fmla="*/ 1929803 w 9753003"/>
              <a:gd name="connsiteY2" fmla="*/ 3783703 h 4560644"/>
              <a:gd name="connsiteX3" fmla="*/ 2575261 w 9753003"/>
              <a:gd name="connsiteY3" fmla="*/ 3813585 h 4560644"/>
              <a:gd name="connsiteX4" fmla="*/ 5169050 w 9753003"/>
              <a:gd name="connsiteY4" fmla="*/ 3550621 h 4560644"/>
              <a:gd name="connsiteX5" fmla="*/ 6705003 w 9753003"/>
              <a:gd name="connsiteY5" fmla="*/ 3897256 h 4560644"/>
              <a:gd name="connsiteX6" fmla="*/ 7260814 w 9753003"/>
              <a:gd name="connsiteY6" fmla="*/ 4100456 h 4560644"/>
              <a:gd name="connsiteX7" fmla="*/ 9753003 w 9753003"/>
              <a:gd name="connsiteY7" fmla="*/ 3598433 h 4560644"/>
              <a:gd name="connsiteX8" fmla="*/ 9022678 w 9753003"/>
              <a:gd name="connsiteY8" fmla="*/ 0 h 4560644"/>
              <a:gd name="connsiteX9" fmla="*/ 3490259 w 9753003"/>
              <a:gd name="connsiteY9" fmla="*/ 89049 h 4560644"/>
              <a:gd name="connsiteX10" fmla="*/ 0 w 9753003"/>
              <a:gd name="connsiteY10" fmla="*/ 130287 h 4560644"/>
              <a:gd name="connsiteX0" fmla="*/ 0 w 9753003"/>
              <a:gd name="connsiteY0" fmla="*/ 130287 h 4560644"/>
              <a:gd name="connsiteX1" fmla="*/ 136861 w 9753003"/>
              <a:gd name="connsiteY1" fmla="*/ 4560644 h 4560644"/>
              <a:gd name="connsiteX2" fmla="*/ 1929803 w 9753003"/>
              <a:gd name="connsiteY2" fmla="*/ 3783703 h 4560644"/>
              <a:gd name="connsiteX3" fmla="*/ 2575261 w 9753003"/>
              <a:gd name="connsiteY3" fmla="*/ 3813585 h 4560644"/>
              <a:gd name="connsiteX4" fmla="*/ 5169050 w 9753003"/>
              <a:gd name="connsiteY4" fmla="*/ 3550621 h 4560644"/>
              <a:gd name="connsiteX5" fmla="*/ 6705003 w 9753003"/>
              <a:gd name="connsiteY5" fmla="*/ 3897256 h 4560644"/>
              <a:gd name="connsiteX6" fmla="*/ 7260814 w 9753003"/>
              <a:gd name="connsiteY6" fmla="*/ 4100456 h 4560644"/>
              <a:gd name="connsiteX7" fmla="*/ 9753003 w 9753003"/>
              <a:gd name="connsiteY7" fmla="*/ 3598433 h 4560644"/>
              <a:gd name="connsiteX8" fmla="*/ 9022678 w 9753003"/>
              <a:gd name="connsiteY8" fmla="*/ 0 h 4560644"/>
              <a:gd name="connsiteX9" fmla="*/ 3856019 w 9753003"/>
              <a:gd name="connsiteY9" fmla="*/ 78889 h 4560644"/>
              <a:gd name="connsiteX10" fmla="*/ 0 w 9753003"/>
              <a:gd name="connsiteY10" fmla="*/ 130287 h 4560644"/>
              <a:gd name="connsiteX0" fmla="*/ 0 w 9753003"/>
              <a:gd name="connsiteY0" fmla="*/ 130287 h 4560644"/>
              <a:gd name="connsiteX1" fmla="*/ 136861 w 9753003"/>
              <a:gd name="connsiteY1" fmla="*/ 4560644 h 4560644"/>
              <a:gd name="connsiteX2" fmla="*/ 1929803 w 9753003"/>
              <a:gd name="connsiteY2" fmla="*/ 3783703 h 4560644"/>
              <a:gd name="connsiteX3" fmla="*/ 2575261 w 9753003"/>
              <a:gd name="connsiteY3" fmla="*/ 3813585 h 4560644"/>
              <a:gd name="connsiteX4" fmla="*/ 5169050 w 9753003"/>
              <a:gd name="connsiteY4" fmla="*/ 3550621 h 4560644"/>
              <a:gd name="connsiteX5" fmla="*/ 6705003 w 9753003"/>
              <a:gd name="connsiteY5" fmla="*/ 3897256 h 4560644"/>
              <a:gd name="connsiteX6" fmla="*/ 7260814 w 9753003"/>
              <a:gd name="connsiteY6" fmla="*/ 4100456 h 4560644"/>
              <a:gd name="connsiteX7" fmla="*/ 9753003 w 9753003"/>
              <a:gd name="connsiteY7" fmla="*/ 3598433 h 4560644"/>
              <a:gd name="connsiteX8" fmla="*/ 9022678 w 9753003"/>
              <a:gd name="connsiteY8" fmla="*/ 0 h 4560644"/>
              <a:gd name="connsiteX9" fmla="*/ 3856019 w 9753003"/>
              <a:gd name="connsiteY9" fmla="*/ 78889 h 4560644"/>
              <a:gd name="connsiteX10" fmla="*/ 3551219 w 9753003"/>
              <a:gd name="connsiteY10" fmla="*/ 89049 h 4560644"/>
              <a:gd name="connsiteX11" fmla="*/ 0 w 9753003"/>
              <a:gd name="connsiteY11" fmla="*/ 130287 h 4560644"/>
              <a:gd name="connsiteX0" fmla="*/ 0 w 9753003"/>
              <a:gd name="connsiteY0" fmla="*/ 752438 h 5182795"/>
              <a:gd name="connsiteX1" fmla="*/ 136861 w 9753003"/>
              <a:gd name="connsiteY1" fmla="*/ 5182795 h 5182795"/>
              <a:gd name="connsiteX2" fmla="*/ 1929803 w 9753003"/>
              <a:gd name="connsiteY2" fmla="*/ 4405854 h 5182795"/>
              <a:gd name="connsiteX3" fmla="*/ 2575261 w 9753003"/>
              <a:gd name="connsiteY3" fmla="*/ 4435736 h 5182795"/>
              <a:gd name="connsiteX4" fmla="*/ 5169050 w 9753003"/>
              <a:gd name="connsiteY4" fmla="*/ 4172772 h 5182795"/>
              <a:gd name="connsiteX5" fmla="*/ 6705003 w 9753003"/>
              <a:gd name="connsiteY5" fmla="*/ 4519407 h 5182795"/>
              <a:gd name="connsiteX6" fmla="*/ 7260814 w 9753003"/>
              <a:gd name="connsiteY6" fmla="*/ 4722607 h 5182795"/>
              <a:gd name="connsiteX7" fmla="*/ 9753003 w 9753003"/>
              <a:gd name="connsiteY7" fmla="*/ 4220584 h 5182795"/>
              <a:gd name="connsiteX8" fmla="*/ 9022678 w 9753003"/>
              <a:gd name="connsiteY8" fmla="*/ 622151 h 5182795"/>
              <a:gd name="connsiteX9" fmla="*/ 3856019 w 9753003"/>
              <a:gd name="connsiteY9" fmla="*/ 701040 h 5182795"/>
              <a:gd name="connsiteX10" fmla="*/ 4323379 w 9753003"/>
              <a:gd name="connsiteY10" fmla="*/ 0 h 5182795"/>
              <a:gd name="connsiteX11" fmla="*/ 0 w 9753003"/>
              <a:gd name="connsiteY11" fmla="*/ 752438 h 5182795"/>
              <a:gd name="connsiteX0" fmla="*/ 0 w 9753003"/>
              <a:gd name="connsiteY0" fmla="*/ 752438 h 5182795"/>
              <a:gd name="connsiteX1" fmla="*/ 136861 w 9753003"/>
              <a:gd name="connsiteY1" fmla="*/ 5182795 h 5182795"/>
              <a:gd name="connsiteX2" fmla="*/ 1929803 w 9753003"/>
              <a:gd name="connsiteY2" fmla="*/ 4405854 h 5182795"/>
              <a:gd name="connsiteX3" fmla="*/ 2575261 w 9753003"/>
              <a:gd name="connsiteY3" fmla="*/ 4435736 h 5182795"/>
              <a:gd name="connsiteX4" fmla="*/ 5169050 w 9753003"/>
              <a:gd name="connsiteY4" fmla="*/ 4172772 h 5182795"/>
              <a:gd name="connsiteX5" fmla="*/ 6705003 w 9753003"/>
              <a:gd name="connsiteY5" fmla="*/ 4519407 h 5182795"/>
              <a:gd name="connsiteX6" fmla="*/ 7260814 w 9753003"/>
              <a:gd name="connsiteY6" fmla="*/ 4722607 h 5182795"/>
              <a:gd name="connsiteX7" fmla="*/ 9753003 w 9753003"/>
              <a:gd name="connsiteY7" fmla="*/ 4220584 h 5182795"/>
              <a:gd name="connsiteX8" fmla="*/ 9022678 w 9753003"/>
              <a:gd name="connsiteY8" fmla="*/ 622151 h 5182795"/>
              <a:gd name="connsiteX9" fmla="*/ 4353859 w 9753003"/>
              <a:gd name="connsiteY9" fmla="*/ 751840 h 5182795"/>
              <a:gd name="connsiteX10" fmla="*/ 4323379 w 9753003"/>
              <a:gd name="connsiteY10" fmla="*/ 0 h 5182795"/>
              <a:gd name="connsiteX11" fmla="*/ 0 w 9753003"/>
              <a:gd name="connsiteY11" fmla="*/ 752438 h 5182795"/>
              <a:gd name="connsiteX0" fmla="*/ 0 w 9753003"/>
              <a:gd name="connsiteY0" fmla="*/ 752438 h 5182795"/>
              <a:gd name="connsiteX1" fmla="*/ 136861 w 9753003"/>
              <a:gd name="connsiteY1" fmla="*/ 5182795 h 5182795"/>
              <a:gd name="connsiteX2" fmla="*/ 1929803 w 9753003"/>
              <a:gd name="connsiteY2" fmla="*/ 4405854 h 5182795"/>
              <a:gd name="connsiteX3" fmla="*/ 2575261 w 9753003"/>
              <a:gd name="connsiteY3" fmla="*/ 4435736 h 5182795"/>
              <a:gd name="connsiteX4" fmla="*/ 5169050 w 9753003"/>
              <a:gd name="connsiteY4" fmla="*/ 4172772 h 5182795"/>
              <a:gd name="connsiteX5" fmla="*/ 6705003 w 9753003"/>
              <a:gd name="connsiteY5" fmla="*/ 4519407 h 5182795"/>
              <a:gd name="connsiteX6" fmla="*/ 7260814 w 9753003"/>
              <a:gd name="connsiteY6" fmla="*/ 4722607 h 5182795"/>
              <a:gd name="connsiteX7" fmla="*/ 9753003 w 9753003"/>
              <a:gd name="connsiteY7" fmla="*/ 4220584 h 5182795"/>
              <a:gd name="connsiteX8" fmla="*/ 9022678 w 9753003"/>
              <a:gd name="connsiteY8" fmla="*/ 622151 h 5182795"/>
              <a:gd name="connsiteX9" fmla="*/ 4304329 w 9753003"/>
              <a:gd name="connsiteY9" fmla="*/ 839470 h 5182795"/>
              <a:gd name="connsiteX10" fmla="*/ 4323379 w 9753003"/>
              <a:gd name="connsiteY10" fmla="*/ 0 h 5182795"/>
              <a:gd name="connsiteX11" fmla="*/ 0 w 9753003"/>
              <a:gd name="connsiteY11" fmla="*/ 752438 h 5182795"/>
              <a:gd name="connsiteX0" fmla="*/ 0 w 9753003"/>
              <a:gd name="connsiteY0" fmla="*/ 752438 h 5182795"/>
              <a:gd name="connsiteX1" fmla="*/ 136861 w 9753003"/>
              <a:gd name="connsiteY1" fmla="*/ 5182795 h 5182795"/>
              <a:gd name="connsiteX2" fmla="*/ 1929803 w 9753003"/>
              <a:gd name="connsiteY2" fmla="*/ 4405854 h 5182795"/>
              <a:gd name="connsiteX3" fmla="*/ 2575261 w 9753003"/>
              <a:gd name="connsiteY3" fmla="*/ 4435736 h 5182795"/>
              <a:gd name="connsiteX4" fmla="*/ 5169050 w 9753003"/>
              <a:gd name="connsiteY4" fmla="*/ 4172772 h 5182795"/>
              <a:gd name="connsiteX5" fmla="*/ 6705003 w 9753003"/>
              <a:gd name="connsiteY5" fmla="*/ 4519407 h 5182795"/>
              <a:gd name="connsiteX6" fmla="*/ 7260814 w 9753003"/>
              <a:gd name="connsiteY6" fmla="*/ 4722607 h 5182795"/>
              <a:gd name="connsiteX7" fmla="*/ 9753003 w 9753003"/>
              <a:gd name="connsiteY7" fmla="*/ 4220584 h 5182795"/>
              <a:gd name="connsiteX8" fmla="*/ 9022678 w 9753003"/>
              <a:gd name="connsiteY8" fmla="*/ 622151 h 5182795"/>
              <a:gd name="connsiteX9" fmla="*/ 4342429 w 9753003"/>
              <a:gd name="connsiteY9" fmla="*/ 839470 h 5182795"/>
              <a:gd name="connsiteX10" fmla="*/ 4323379 w 9753003"/>
              <a:gd name="connsiteY10" fmla="*/ 0 h 5182795"/>
              <a:gd name="connsiteX11" fmla="*/ 0 w 9753003"/>
              <a:gd name="connsiteY11" fmla="*/ 752438 h 5182795"/>
              <a:gd name="connsiteX0" fmla="*/ 0 w 9753003"/>
              <a:gd name="connsiteY0" fmla="*/ 798158 h 5228515"/>
              <a:gd name="connsiteX1" fmla="*/ 136861 w 9753003"/>
              <a:gd name="connsiteY1" fmla="*/ 5228515 h 5228515"/>
              <a:gd name="connsiteX2" fmla="*/ 1929803 w 9753003"/>
              <a:gd name="connsiteY2" fmla="*/ 4451574 h 5228515"/>
              <a:gd name="connsiteX3" fmla="*/ 2575261 w 9753003"/>
              <a:gd name="connsiteY3" fmla="*/ 4481456 h 5228515"/>
              <a:gd name="connsiteX4" fmla="*/ 5169050 w 9753003"/>
              <a:gd name="connsiteY4" fmla="*/ 4218492 h 5228515"/>
              <a:gd name="connsiteX5" fmla="*/ 6705003 w 9753003"/>
              <a:gd name="connsiteY5" fmla="*/ 4565127 h 5228515"/>
              <a:gd name="connsiteX6" fmla="*/ 7260814 w 9753003"/>
              <a:gd name="connsiteY6" fmla="*/ 4768327 h 5228515"/>
              <a:gd name="connsiteX7" fmla="*/ 9753003 w 9753003"/>
              <a:gd name="connsiteY7" fmla="*/ 4266304 h 5228515"/>
              <a:gd name="connsiteX8" fmla="*/ 9022678 w 9753003"/>
              <a:gd name="connsiteY8" fmla="*/ 667871 h 5228515"/>
              <a:gd name="connsiteX9" fmla="*/ 4342429 w 9753003"/>
              <a:gd name="connsiteY9" fmla="*/ 885190 h 5228515"/>
              <a:gd name="connsiteX10" fmla="*/ 4334809 w 9753003"/>
              <a:gd name="connsiteY10" fmla="*/ 0 h 5228515"/>
              <a:gd name="connsiteX11" fmla="*/ 0 w 9753003"/>
              <a:gd name="connsiteY11" fmla="*/ 798158 h 5228515"/>
              <a:gd name="connsiteX0" fmla="*/ 0 w 9737763"/>
              <a:gd name="connsiteY0" fmla="*/ 70448 h 5228515"/>
              <a:gd name="connsiteX1" fmla="*/ 121621 w 9737763"/>
              <a:gd name="connsiteY1" fmla="*/ 5228515 h 5228515"/>
              <a:gd name="connsiteX2" fmla="*/ 1914563 w 9737763"/>
              <a:gd name="connsiteY2" fmla="*/ 4451574 h 5228515"/>
              <a:gd name="connsiteX3" fmla="*/ 2560021 w 9737763"/>
              <a:gd name="connsiteY3" fmla="*/ 4481456 h 5228515"/>
              <a:gd name="connsiteX4" fmla="*/ 5153810 w 9737763"/>
              <a:gd name="connsiteY4" fmla="*/ 4218492 h 5228515"/>
              <a:gd name="connsiteX5" fmla="*/ 6689763 w 9737763"/>
              <a:gd name="connsiteY5" fmla="*/ 4565127 h 5228515"/>
              <a:gd name="connsiteX6" fmla="*/ 7245574 w 9737763"/>
              <a:gd name="connsiteY6" fmla="*/ 4768327 h 5228515"/>
              <a:gd name="connsiteX7" fmla="*/ 9737763 w 9737763"/>
              <a:gd name="connsiteY7" fmla="*/ 4266304 h 5228515"/>
              <a:gd name="connsiteX8" fmla="*/ 9007438 w 9737763"/>
              <a:gd name="connsiteY8" fmla="*/ 667871 h 5228515"/>
              <a:gd name="connsiteX9" fmla="*/ 4327189 w 9737763"/>
              <a:gd name="connsiteY9" fmla="*/ 885190 h 5228515"/>
              <a:gd name="connsiteX10" fmla="*/ 4319569 w 9737763"/>
              <a:gd name="connsiteY10" fmla="*/ 0 h 5228515"/>
              <a:gd name="connsiteX11" fmla="*/ 0 w 9737763"/>
              <a:gd name="connsiteY11" fmla="*/ 70448 h 5228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37763" h="5228515">
                <a:moveTo>
                  <a:pt x="0" y="70448"/>
                </a:moveTo>
                <a:lnTo>
                  <a:pt x="121621" y="5228515"/>
                </a:lnTo>
                <a:lnTo>
                  <a:pt x="1914563" y="4451574"/>
                </a:lnTo>
                <a:lnTo>
                  <a:pt x="2560021" y="4481456"/>
                </a:lnTo>
                <a:lnTo>
                  <a:pt x="5153810" y="4218492"/>
                </a:lnTo>
                <a:lnTo>
                  <a:pt x="6689763" y="4565127"/>
                </a:lnTo>
                <a:lnTo>
                  <a:pt x="7245574" y="4768327"/>
                </a:lnTo>
                <a:lnTo>
                  <a:pt x="9737763" y="4266304"/>
                </a:lnTo>
                <a:lnTo>
                  <a:pt x="9007438" y="667871"/>
                </a:lnTo>
                <a:lnTo>
                  <a:pt x="4327189" y="885190"/>
                </a:lnTo>
                <a:lnTo>
                  <a:pt x="4319569" y="0"/>
                </a:lnTo>
                <a:lnTo>
                  <a:pt x="0" y="70448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52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7DD8518-4289-43CE-9E36-8E7E0D7DD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ußzeilenplatzhalter 12">
            <a:extLst>
              <a:ext uri="{FF2B5EF4-FFF2-40B4-BE49-F238E27FC236}">
                <a16:creationId xmlns:a16="http://schemas.microsoft.com/office/drawing/2014/main" id="{53847CB2-C742-0D4C-CF2A-A316C379E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/>
          <a:lstStyle/>
          <a:p>
            <a:r>
              <a:rPr lang="en-US"/>
              <a:t>Lego Mindstorm </a:t>
            </a:r>
            <a:r>
              <a:rPr lang="en-US" err="1"/>
              <a:t>Praktikum</a:t>
            </a:r>
            <a:r>
              <a:rPr lang="en-US"/>
              <a:t> Gruppe 1: Jonathan </a:t>
            </a:r>
            <a:r>
              <a:rPr lang="en-US" err="1"/>
              <a:t>Adshead</a:t>
            </a:r>
            <a:r>
              <a:rPr lang="en-US"/>
              <a:t>, Anne Schäfer, </a:t>
            </a:r>
            <a:r>
              <a:rPr lang="en-US" err="1"/>
              <a:t>Matja</a:t>
            </a:r>
            <a:r>
              <a:rPr lang="en-US"/>
              <a:t> </a:t>
            </a:r>
            <a:r>
              <a:rPr lang="en-US" err="1"/>
              <a:t>Roncevic</a:t>
            </a:r>
            <a:r>
              <a:rPr lang="en-US"/>
              <a:t>, Lea Klein</a:t>
            </a:r>
          </a:p>
        </p:txBody>
      </p:sp>
      <p:pic>
        <p:nvPicPr>
          <p:cNvPr id="7" name="Grafik 6" descr="Ein Bild, das Text, Screenshot, Dokument, parallel enthält.&#10;&#10;Automatisch generierte Beschreibung">
            <a:extLst>
              <a:ext uri="{FF2B5EF4-FFF2-40B4-BE49-F238E27FC236}">
                <a16:creationId xmlns:a16="http://schemas.microsoft.com/office/drawing/2014/main" id="{FA449A8A-95D6-D908-6B54-C5D2E50CEA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43"/>
          <a:stretch/>
        </p:blipFill>
        <p:spPr>
          <a:xfrm>
            <a:off x="1917715" y="307075"/>
            <a:ext cx="8356570" cy="6243851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0E91EF30-C795-8708-9AFF-DE099208F4D1}"/>
              </a:ext>
            </a:extLst>
          </p:cNvPr>
          <p:cNvSpPr/>
          <p:nvPr/>
        </p:nvSpPr>
        <p:spPr>
          <a:xfrm>
            <a:off x="5779476" y="363415"/>
            <a:ext cx="1871003" cy="3284660"/>
          </a:xfrm>
          <a:prstGeom prst="rect">
            <a:avLst/>
          </a:prstGeom>
          <a:noFill/>
          <a:ln w="28575">
            <a:solidFill>
              <a:srgbClr val="269BD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CA86CC5-4911-229F-CC1F-6D576933BDC9}"/>
              </a:ext>
            </a:extLst>
          </p:cNvPr>
          <p:cNvSpPr/>
          <p:nvPr/>
        </p:nvSpPr>
        <p:spPr>
          <a:xfrm>
            <a:off x="5779475" y="4053839"/>
            <a:ext cx="1931965" cy="2497085"/>
          </a:xfrm>
          <a:prstGeom prst="rect">
            <a:avLst/>
          </a:prstGeom>
          <a:noFill/>
          <a:ln w="28575">
            <a:solidFill>
              <a:srgbClr val="269BD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2305703-DAC1-C4DD-19A6-22D5A2C6D0AB}"/>
              </a:ext>
            </a:extLst>
          </p:cNvPr>
          <p:cNvSpPr/>
          <p:nvPr/>
        </p:nvSpPr>
        <p:spPr>
          <a:xfrm>
            <a:off x="1917715" y="378274"/>
            <a:ext cx="3276077" cy="3840158"/>
          </a:xfrm>
          <a:prstGeom prst="rect">
            <a:avLst/>
          </a:prstGeom>
          <a:noFill/>
          <a:ln w="28575">
            <a:solidFill>
              <a:srgbClr val="269BD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84888FF-C99A-4971-AABC-2248BD4A6607}"/>
              </a:ext>
            </a:extLst>
          </p:cNvPr>
          <p:cNvSpPr/>
          <p:nvPr/>
        </p:nvSpPr>
        <p:spPr>
          <a:xfrm>
            <a:off x="2847974" y="4541520"/>
            <a:ext cx="1210909" cy="1953066"/>
          </a:xfrm>
          <a:prstGeom prst="rect">
            <a:avLst/>
          </a:prstGeom>
          <a:noFill/>
          <a:ln w="28575">
            <a:solidFill>
              <a:srgbClr val="269BD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04D41E7-CE08-70CC-2D08-DD5F21CD6509}"/>
              </a:ext>
            </a:extLst>
          </p:cNvPr>
          <p:cNvSpPr/>
          <p:nvPr/>
        </p:nvSpPr>
        <p:spPr>
          <a:xfrm>
            <a:off x="8928004" y="575309"/>
            <a:ext cx="1346281" cy="1009651"/>
          </a:xfrm>
          <a:prstGeom prst="rect">
            <a:avLst/>
          </a:prstGeom>
          <a:noFill/>
          <a:ln w="28575">
            <a:solidFill>
              <a:srgbClr val="269BD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26694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  <p:bldP spid="2" grpId="4" animBg="1"/>
      <p:bldP spid="2" grpId="5" animBg="1"/>
      <p:bldP spid="2" grpId="6" animBg="1"/>
      <p:bldP spid="2" grpId="7" animBg="1"/>
      <p:bldP spid="2" grpId="8" animBg="1"/>
      <p:bldP spid="5" grpId="0" animBg="1"/>
      <p:bldP spid="5" grpId="1" animBg="1"/>
      <p:bldP spid="6" grpId="0" animBg="1"/>
      <p:bldP spid="6" grpId="1" animBg="1"/>
      <p:bldP spid="6" grpId="2" animBg="1"/>
      <p:bldP spid="6" grpId="3" animBg="1"/>
      <p:bldP spid="3" grpId="0" animBg="1"/>
      <p:bldP spid="3" grpId="1" animBg="1"/>
      <p:bldP spid="3" grpId="2" animBg="1"/>
      <p:bldP spid="3" grpId="3" animBg="1"/>
      <p:bldP spid="4" grpId="0" animBg="1"/>
      <p:bldP spid="4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Eine farbige Glühbirne mit Geschäftssymbolen">
            <a:extLst>
              <a:ext uri="{FF2B5EF4-FFF2-40B4-BE49-F238E27FC236}">
                <a16:creationId xmlns:a16="http://schemas.microsoft.com/office/drawing/2014/main" id="{D5CC4389-3FB7-2345-B3AF-35847C90F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</a:blip>
          <a:srcRect t="9787" b="9874"/>
          <a:stretch/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 useBgFill="1">
        <p:nvSpPr>
          <p:cNvPr id="20" name="Oval 19">
            <a:extLst>
              <a:ext uri="{FF2B5EF4-FFF2-40B4-BE49-F238E27FC236}">
                <a16:creationId xmlns:a16="http://schemas.microsoft.com/office/drawing/2014/main" id="{07F1F8E1-08C9-4C32-8CD0-F0DEB444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4197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FD96F98-A1F4-46D3-1923-EBC6BCF20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2211978"/>
            <a:ext cx="3535679" cy="1425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de-DE"/>
              <a:t>Demo</a:t>
            </a:r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2824D9D-472F-F6E3-E006-249663C73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</p:spTree>
    <p:extLst>
      <p:ext uri="{BB962C8B-B14F-4D97-AF65-F5344CB8AC3E}">
        <p14:creationId xmlns:p14="http://schemas.microsoft.com/office/powerpoint/2010/main" val="3385829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Oval 19">
            <a:extLst>
              <a:ext uri="{FF2B5EF4-FFF2-40B4-BE49-F238E27FC236}">
                <a16:creationId xmlns:a16="http://schemas.microsoft.com/office/drawing/2014/main" id="{07F1F8E1-08C9-4C32-8CD0-F0DEB444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4197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nhaltsplatzhalter 7" descr="Ein Bild, das Kleidung, Person, Mann, Lächeln enthält.&#10;&#10;Automatisch generierte Beschreibung">
            <a:extLst>
              <a:ext uri="{FF2B5EF4-FFF2-40B4-BE49-F238E27FC236}">
                <a16:creationId xmlns:a16="http://schemas.microsoft.com/office/drawing/2014/main" id="{F26E9F11-CFD9-89D5-E605-785D143F55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81" r="-154" b="11436"/>
          <a:stretch/>
        </p:blipFill>
        <p:spPr>
          <a:xfrm>
            <a:off x="0" y="-200392"/>
            <a:ext cx="12243758" cy="7058392"/>
          </a:xfrm>
          <a:prstGeom prst="rect">
            <a:avLst/>
          </a:prstGeom>
          <a:noFill/>
        </p:spPr>
      </p:pic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2824D9D-472F-F6E3-E006-249663C73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</a:t>
            </a:r>
            <a:r>
              <a:rPr lang="en-US" err="1"/>
              <a:t>Praktikum</a:t>
            </a:r>
            <a:r>
              <a:rPr lang="en-US"/>
              <a:t> Gruppe 1: Jonathan </a:t>
            </a:r>
            <a:r>
              <a:rPr lang="en-US" err="1"/>
              <a:t>Adshead</a:t>
            </a:r>
            <a:r>
              <a:rPr lang="en-US"/>
              <a:t>, Anne Schäfer, </a:t>
            </a:r>
            <a:r>
              <a:rPr lang="en-US" err="1"/>
              <a:t>Matja</a:t>
            </a:r>
            <a:r>
              <a:rPr lang="en-US"/>
              <a:t> </a:t>
            </a:r>
            <a:r>
              <a:rPr lang="en-US" err="1"/>
              <a:t>Roncevic</a:t>
            </a:r>
            <a:r>
              <a:rPr lang="en-US"/>
              <a:t>, Lea Klein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8ADF0156-F94E-BA23-7BE6-E4FFF7EBF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7BABB14A-D93E-3EF3-63FE-E5BB774EC380}"/>
              </a:ext>
            </a:extLst>
          </p:cNvPr>
          <p:cNvSpPr txBox="1">
            <a:spLocks/>
          </p:cNvSpPr>
          <p:nvPr/>
        </p:nvSpPr>
        <p:spPr>
          <a:xfrm>
            <a:off x="1548254" y="2057660"/>
            <a:ext cx="2987725" cy="2742680"/>
          </a:xfrm>
          <a:prstGeom prst="ellipse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err="1"/>
              <a:t>Fragen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743776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2D6123A-7E35-2271-B74A-2EA7773B5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/>
          </a:bodyPr>
          <a:lstStyle/>
          <a:p>
            <a:r>
              <a:rPr lang="de-DE"/>
              <a:t>Was war das Ziel?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62243A-91DA-DE59-75A5-EE1F29AD3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700691"/>
            <a:ext cx="4329789" cy="3359621"/>
          </a:xfrm>
        </p:spPr>
        <p:txBody>
          <a:bodyPr>
            <a:normAutofit/>
          </a:bodyPr>
          <a:lstStyle/>
          <a:p>
            <a:r>
              <a:rPr lang="de-DE"/>
              <a:t>Mit Touch-Sensor Morsecode erkennen</a:t>
            </a:r>
          </a:p>
          <a:p>
            <a:r>
              <a:rPr lang="de-DE"/>
              <a:t>Eingabe in natürliche Sprache umwandeln</a:t>
            </a:r>
          </a:p>
          <a:p>
            <a:r>
              <a:rPr lang="de-DE"/>
              <a:t>Anschließend drucken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FB0CC0-FFF8-9294-CC02-D52F0BAF8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A8ADCB67-FC81-ECB0-E250-A98424E237FC}"/>
              </a:ext>
            </a:extLst>
          </p:cNvPr>
          <p:cNvGrpSpPr/>
          <p:nvPr/>
        </p:nvGrpSpPr>
        <p:grpSpPr>
          <a:xfrm>
            <a:off x="6576683" y="1180478"/>
            <a:ext cx="4344715" cy="5128602"/>
            <a:chOff x="6801871" y="1555791"/>
            <a:chExt cx="4344715" cy="5128602"/>
          </a:xfrm>
        </p:grpSpPr>
        <p:pic>
          <p:nvPicPr>
            <p:cNvPr id="78" name="Grafik 77" descr="Dokument mit einfarbiger Füllung">
              <a:extLst>
                <a:ext uri="{FF2B5EF4-FFF2-40B4-BE49-F238E27FC236}">
                  <a16:creationId xmlns:a16="http://schemas.microsoft.com/office/drawing/2014/main" id="{83A4FFFF-1A19-1BFD-8F36-DBA9F713D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801871" y="5132329"/>
              <a:ext cx="1552064" cy="1552064"/>
            </a:xfrm>
            <a:prstGeom prst="rect">
              <a:avLst/>
            </a:prstGeom>
          </p:spPr>
        </p:pic>
        <p:pic>
          <p:nvPicPr>
            <p:cNvPr id="79" name="Grafik 78" descr="Morsecode mit einfarbiger Füllung">
              <a:extLst>
                <a:ext uri="{FF2B5EF4-FFF2-40B4-BE49-F238E27FC236}">
                  <a16:creationId xmlns:a16="http://schemas.microsoft.com/office/drawing/2014/main" id="{56C3B3A9-703B-01C5-6FCA-085F1951C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94522" y="1555791"/>
              <a:ext cx="1552064" cy="1552064"/>
            </a:xfrm>
            <a:prstGeom prst="rect">
              <a:avLst/>
            </a:prstGeom>
          </p:spPr>
        </p:pic>
        <p:pic>
          <p:nvPicPr>
            <p:cNvPr id="80" name="Grafik 79" descr="Wiederholen mit einfarbiger Füllung">
              <a:extLst>
                <a:ext uri="{FF2B5EF4-FFF2-40B4-BE49-F238E27FC236}">
                  <a16:creationId xmlns:a16="http://schemas.microsoft.com/office/drawing/2014/main" id="{5801B906-53E1-7703-28D8-9AC12B361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20903" y="3807587"/>
              <a:ext cx="1552064" cy="1552064"/>
            </a:xfrm>
            <a:prstGeom prst="rect">
              <a:avLst/>
            </a:prstGeom>
          </p:spPr>
        </p:pic>
        <p:pic>
          <p:nvPicPr>
            <p:cNvPr id="81" name="Grafik 80" descr="Zurück Silhouette">
              <a:extLst>
                <a:ext uri="{FF2B5EF4-FFF2-40B4-BE49-F238E27FC236}">
                  <a16:creationId xmlns:a16="http://schemas.microsoft.com/office/drawing/2014/main" id="{F524B189-4CD2-125E-2798-F82EAE9E7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8199851">
              <a:off x="10026254" y="3198086"/>
              <a:ext cx="914400" cy="914400"/>
            </a:xfrm>
            <a:prstGeom prst="rect">
              <a:avLst/>
            </a:prstGeom>
          </p:spPr>
        </p:pic>
        <p:pic>
          <p:nvPicPr>
            <p:cNvPr id="82" name="Grafik 81" descr="Zurück Silhouette">
              <a:extLst>
                <a:ext uri="{FF2B5EF4-FFF2-40B4-BE49-F238E27FC236}">
                  <a16:creationId xmlns:a16="http://schemas.microsoft.com/office/drawing/2014/main" id="{E201F353-636B-860E-D036-48BE9D56D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0329440">
              <a:off x="8329869" y="532143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5323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2D6123A-7E35-2271-B74A-2EA7773B5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/>
          </a:bodyPr>
          <a:lstStyle/>
          <a:p>
            <a:r>
              <a:rPr lang="de-DE"/>
              <a:t>Erweiterung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62243A-91DA-DE59-75A5-EE1F29AD3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7" y="2700691"/>
            <a:ext cx="3708816" cy="33596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/>
              <a:t>Musikmodus</a:t>
            </a:r>
          </a:p>
          <a:p>
            <a:r>
              <a:rPr lang="de-DE"/>
              <a:t>Mithilfe des Farbsensors Noten (C, D, E, F, G, A, H) einlesen</a:t>
            </a:r>
          </a:p>
          <a:p>
            <a:r>
              <a:rPr lang="de-DE"/>
              <a:t>Noten als Halbnoten auf Notenlinien drucken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FB0CC0-FFF8-9294-CC02-D52F0BAF8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  <p:pic>
        <p:nvPicPr>
          <p:cNvPr id="10" name="Grafik 9" descr="Ein Bild, das Spielzeug, Maßstabsmodell, Bauspielzeug, Maschine enthält.&#10;&#10;Automatisch generierte Beschreibung">
            <a:extLst>
              <a:ext uri="{FF2B5EF4-FFF2-40B4-BE49-F238E27FC236}">
                <a16:creationId xmlns:a16="http://schemas.microsoft.com/office/drawing/2014/main" id="{FC07DFFD-6E19-F45E-29DC-B1A14A3C84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0" t="24777" r="7301" b="19502"/>
          <a:stretch/>
        </p:blipFill>
        <p:spPr>
          <a:xfrm>
            <a:off x="4998227" y="2286000"/>
            <a:ext cx="6377475" cy="296995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57290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FD72D4-AAFB-87B2-6F15-5835BCFB8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/>
          </a:bodyPr>
          <a:lstStyle/>
          <a:p>
            <a:r>
              <a:rPr lang="de-DE"/>
              <a:t>Tatsächlicher </a:t>
            </a:r>
            <a:r>
              <a:rPr lang="de-DE" err="1"/>
              <a:t>ablauf</a:t>
            </a:r>
            <a:endParaRPr lang="de-DE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431D7FD-B279-4734-FBD2-AAAD683E6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</a:t>
            </a:r>
            <a:r>
              <a:rPr lang="en-US" err="1"/>
              <a:t>Praktikum</a:t>
            </a:r>
            <a:r>
              <a:rPr lang="en-US"/>
              <a:t> Gruppe 1: Jonathan </a:t>
            </a:r>
            <a:r>
              <a:rPr lang="en-US" err="1"/>
              <a:t>Adshead</a:t>
            </a:r>
            <a:r>
              <a:rPr lang="en-US"/>
              <a:t>, Anne Schäfer, </a:t>
            </a:r>
            <a:r>
              <a:rPr lang="en-US" err="1"/>
              <a:t>Matja</a:t>
            </a:r>
            <a:r>
              <a:rPr lang="en-US"/>
              <a:t> </a:t>
            </a:r>
            <a:r>
              <a:rPr lang="en-US" err="1"/>
              <a:t>Roncevic</a:t>
            </a:r>
            <a:r>
              <a:rPr lang="en-US"/>
              <a:t>, Lea Klein</a:t>
            </a:r>
          </a:p>
        </p:txBody>
      </p:sp>
      <p:pic>
        <p:nvPicPr>
          <p:cNvPr id="7" name="Grafik 6" descr="Ein Bild, das Text, Screenshot, Zahl, Reihe enthält.&#10;&#10;Automatisch generierte Beschreibung">
            <a:extLst>
              <a:ext uri="{FF2B5EF4-FFF2-40B4-BE49-F238E27FC236}">
                <a16:creationId xmlns:a16="http://schemas.microsoft.com/office/drawing/2014/main" id="{21242BF2-5B09-0331-6692-299C741C52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" t="6467" r="1853" b="6877"/>
          <a:stretch/>
        </p:blipFill>
        <p:spPr>
          <a:xfrm>
            <a:off x="1942276" y="2327803"/>
            <a:ext cx="8307448" cy="421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9726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!! 1" descr="Ein Bild, das Gelände, Maschine, Wand, Im Haus enthält.&#10;&#10;Beschreibung automatisch generiert.">
            <a:extLst>
              <a:ext uri="{FF2B5EF4-FFF2-40B4-BE49-F238E27FC236}">
                <a16:creationId xmlns:a16="http://schemas.microsoft.com/office/drawing/2014/main" id="{EB442F2A-92E8-65D6-7AA4-9EB19EBB98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66" t="19360" r="3263" b="20875"/>
          <a:stretch/>
        </p:blipFill>
        <p:spPr>
          <a:xfrm>
            <a:off x="0" y="348069"/>
            <a:ext cx="12192000" cy="6161862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1270798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E94E3785-EE9A-AF7C-C893-C53240FF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  <p:pic>
        <p:nvPicPr>
          <p:cNvPr id="8" name="!! 1" descr="Ein Bild, das Gelände, Maschine, Wand, Im Haus enthält.&#10;&#10;Beschreibung automatisch generiert.">
            <a:extLst>
              <a:ext uri="{FF2B5EF4-FFF2-40B4-BE49-F238E27FC236}">
                <a16:creationId xmlns:a16="http://schemas.microsoft.com/office/drawing/2014/main" id="{EB442F2A-92E8-65D6-7AA4-9EB19EBB98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66" t="19360" r="3263" b="20875"/>
          <a:stretch/>
        </p:blipFill>
        <p:spPr>
          <a:xfrm>
            <a:off x="-6714226" y="-1564118"/>
            <a:ext cx="25677962" cy="12991106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1229462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E94E3785-EE9A-AF7C-C893-C53240FF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  <p:pic>
        <p:nvPicPr>
          <p:cNvPr id="8" name="!! 1" descr="Ein Bild, das Gelände, Maschine, Wand, Im Haus enthält.&#10;&#10;Beschreibung automatisch generiert.">
            <a:extLst>
              <a:ext uri="{FF2B5EF4-FFF2-40B4-BE49-F238E27FC236}">
                <a16:creationId xmlns:a16="http://schemas.microsoft.com/office/drawing/2014/main" id="{EB442F2A-92E8-65D6-7AA4-9EB19EBB98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66" t="19360" r="3263" b="20875"/>
          <a:stretch/>
        </p:blipFill>
        <p:spPr>
          <a:xfrm>
            <a:off x="-13859773" y="-2929967"/>
            <a:ext cx="26051772" cy="13178012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2528958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E94E3785-EE9A-AF7C-C893-C53240FF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  <p:pic>
        <p:nvPicPr>
          <p:cNvPr id="8" name="!! 1" descr="Ein Bild, das Gelände, Maschine, Wand, Im Haus enthält.&#10;&#10;Beschreibung automatisch generiert.">
            <a:extLst>
              <a:ext uri="{FF2B5EF4-FFF2-40B4-BE49-F238E27FC236}">
                <a16:creationId xmlns:a16="http://schemas.microsoft.com/office/drawing/2014/main" id="{EB442F2A-92E8-65D6-7AA4-9EB19EBB98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66" t="19360" r="3263" b="20875"/>
          <a:stretch/>
        </p:blipFill>
        <p:spPr>
          <a:xfrm>
            <a:off x="0" y="-4741516"/>
            <a:ext cx="27503886" cy="13896880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2109254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ortalVTI">
  <a:themeElements>
    <a:clrScheme name="AnalogousFromRegularSeedRightStep">
      <a:dk1>
        <a:srgbClr val="000000"/>
      </a:dk1>
      <a:lt1>
        <a:srgbClr val="FFFFFF"/>
      </a:lt1>
      <a:dk2>
        <a:srgbClr val="412724"/>
      </a:dk2>
      <a:lt2>
        <a:srgbClr val="E2E8E4"/>
      </a:lt2>
      <a:accent1>
        <a:srgbClr val="D739AE"/>
      </a:accent1>
      <a:accent2>
        <a:srgbClr val="C5275A"/>
      </a:accent2>
      <a:accent3>
        <a:srgbClr val="D74839"/>
      </a:accent3>
      <a:accent4>
        <a:srgbClr val="C57827"/>
      </a:accent4>
      <a:accent5>
        <a:srgbClr val="B0A72F"/>
      </a:accent5>
      <a:accent6>
        <a:srgbClr val="81B223"/>
      </a:accent6>
      <a:hlink>
        <a:srgbClr val="31944B"/>
      </a:hlink>
      <a:folHlink>
        <a:srgbClr val="7F7F7F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1b419dd-c4a7-4a98-b118-e84813c2650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A58E083193AF54891F21B7721C54899" ma:contentTypeVersion="5" ma:contentTypeDescription="Ein neues Dokument erstellen." ma:contentTypeScope="" ma:versionID="155af947c2b04c6264f7996214b35298">
  <xsd:schema xmlns:xsd="http://www.w3.org/2001/XMLSchema" xmlns:xs="http://www.w3.org/2001/XMLSchema" xmlns:p="http://schemas.microsoft.com/office/2006/metadata/properties" xmlns:ns3="71b419dd-c4a7-4a98-b118-e84813c26503" targetNamespace="http://schemas.microsoft.com/office/2006/metadata/properties" ma:root="true" ma:fieldsID="e552b7804ab00998e71b5f244bc76255" ns3:_="">
    <xsd:import namespace="71b419dd-c4a7-4a98-b118-e84813c2650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b419dd-c4a7-4a98-b118-e84813c265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54275C4-D889-4C6A-B72A-C6CEDDD465D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878C76-735B-41B6-AF01-9690FCD4B3CB}">
  <ds:schemaRefs>
    <ds:schemaRef ds:uri="71b419dd-c4a7-4a98-b118-e84813c2650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6DA9F9C-134A-452E-993B-C535EF013367}">
  <ds:schemaRefs>
    <ds:schemaRef ds:uri="71b419dd-c4a7-4a98-b118-e84813c2650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1008</Words>
  <Application>Microsoft Office PowerPoint</Application>
  <PresentationFormat>Breitbild</PresentationFormat>
  <Paragraphs>162</Paragraphs>
  <Slides>23</Slides>
  <Notes>22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31" baseType="lpstr">
      <vt:lpstr>Aptos</vt:lpstr>
      <vt:lpstr>Arial</vt:lpstr>
      <vt:lpstr>Calibri</vt:lpstr>
      <vt:lpstr>Courier New</vt:lpstr>
      <vt:lpstr>Trade Gothic Next Cond</vt:lpstr>
      <vt:lpstr>Trade Gothic Next Light</vt:lpstr>
      <vt:lpstr>Wingdings</vt:lpstr>
      <vt:lpstr>PortalVTI</vt:lpstr>
      <vt:lpstr>JMAL-x3</vt:lpstr>
      <vt:lpstr>Übersicht</vt:lpstr>
      <vt:lpstr>Was war das Ziel?</vt:lpstr>
      <vt:lpstr>Erweiterung</vt:lpstr>
      <vt:lpstr>Tatsächlicher ablauf</vt:lpstr>
      <vt:lpstr>PowerPoint-Präsentation</vt:lpstr>
      <vt:lpstr>PowerPoint-Präsentation</vt:lpstr>
      <vt:lpstr>PowerPoint-Präsentation</vt:lpstr>
      <vt:lpstr>PowerPoint-Präsentation</vt:lpstr>
      <vt:lpstr>Herausforderungen  und wie die Helden es lösten</vt:lpstr>
      <vt:lpstr>PowerPoint-Präsentation</vt:lpstr>
      <vt:lpstr>Herausforderungen  und wie die Helden es lösten</vt:lpstr>
      <vt:lpstr>PowerPoint-Präsentation</vt:lpstr>
      <vt:lpstr>Herausforderungen  und wie die Helden es lösten</vt:lpstr>
      <vt:lpstr>Herausforderungen  und wie die Helden es lösten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Demo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Lego Mindstorm Praktikum</dc:title>
  <dc:creator>Klein, Lea</dc:creator>
  <cp:lastModifiedBy>Jonathan Adshead</cp:lastModifiedBy>
  <cp:revision>2</cp:revision>
  <dcterms:created xsi:type="dcterms:W3CDTF">2024-05-03T08:39:50Z</dcterms:created>
  <dcterms:modified xsi:type="dcterms:W3CDTF">2024-07-25T11:22:34Z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0x0101000A58E083193AF54891F21B7721C54899</vt:lpwstr>
  </property>
</Properties>
</file>